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79" r:id="rId6"/>
    <p:sldId id="278" r:id="rId7"/>
    <p:sldId id="280" r:id="rId8"/>
    <p:sldId id="276" r:id="rId9"/>
    <p:sldId id="277" r:id="rId1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35BBDE-5AAA-4B79-A1D9-59C55C702664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2400115A-2DE8-4ECD-BA83-1FDBE28FA6BE}">
      <dgm:prSet/>
      <dgm:spPr/>
      <dgm:t>
        <a:bodyPr/>
        <a:lstStyle/>
        <a:p>
          <a:r>
            <a:rPr lang="es-ES"/>
            <a:t>DEFINICIONES, VARIABLES GLOBALES, INCLUIR LIBRERIAS</a:t>
          </a:r>
          <a:endParaRPr lang="en-US"/>
        </a:p>
      </dgm:t>
    </dgm:pt>
    <dgm:pt modelId="{C41613FA-C619-45B3-BC31-C5FDE9936139}" type="parTrans" cxnId="{BF349D3B-1876-4680-9216-724EFBEF1DC7}">
      <dgm:prSet/>
      <dgm:spPr/>
      <dgm:t>
        <a:bodyPr/>
        <a:lstStyle/>
        <a:p>
          <a:endParaRPr lang="en-US"/>
        </a:p>
      </dgm:t>
    </dgm:pt>
    <dgm:pt modelId="{84955441-9967-40D5-A406-0784F7CF2559}" type="sibTrans" cxnId="{BF349D3B-1876-4680-9216-724EFBEF1DC7}">
      <dgm:prSet/>
      <dgm:spPr/>
      <dgm:t>
        <a:bodyPr/>
        <a:lstStyle/>
        <a:p>
          <a:endParaRPr lang="en-US"/>
        </a:p>
      </dgm:t>
    </dgm:pt>
    <dgm:pt modelId="{F06524F4-7234-4E8B-8A81-F4895006C75C}">
      <dgm:prSet/>
      <dgm:spPr/>
      <dgm:t>
        <a:bodyPr/>
        <a:lstStyle/>
        <a:p>
          <a:r>
            <a:rPr lang="es-ES"/>
            <a:t>VOID SETUP()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FUNCION DE CONFIGURACION DEL MICROCONTROLADOR</a:t>
          </a:r>
          <a:endParaRPr lang="en-US"/>
        </a:p>
      </dgm:t>
    </dgm:pt>
    <dgm:pt modelId="{01AF65E2-3920-4368-A86B-C086EF9B54C3}" type="parTrans" cxnId="{94285134-CE23-4086-84C3-0E9897E14DC6}">
      <dgm:prSet/>
      <dgm:spPr/>
      <dgm:t>
        <a:bodyPr/>
        <a:lstStyle/>
        <a:p>
          <a:endParaRPr lang="en-US"/>
        </a:p>
      </dgm:t>
    </dgm:pt>
    <dgm:pt modelId="{DD77F1F9-EDFE-4051-A064-42DA9BC6F52A}" type="sibTrans" cxnId="{94285134-CE23-4086-84C3-0E9897E14DC6}">
      <dgm:prSet/>
      <dgm:spPr/>
      <dgm:t>
        <a:bodyPr/>
        <a:lstStyle/>
        <a:p>
          <a:endParaRPr lang="en-US"/>
        </a:p>
      </dgm:t>
    </dgm:pt>
    <dgm:pt modelId="{6BB10CDA-ADB1-4062-90F8-67B381F335C5}">
      <dgm:prSet/>
      <dgm:spPr/>
      <dgm:t>
        <a:bodyPr/>
        <a:lstStyle/>
        <a:p>
          <a:r>
            <a:rPr lang="es-ES"/>
            <a:t>VOID LOOP()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 FUNCION BUCLE, PROGRAMA PRICIPAL, SE REPITE DE MANERA INFINITA</a:t>
          </a:r>
          <a:endParaRPr lang="en-US"/>
        </a:p>
      </dgm:t>
    </dgm:pt>
    <dgm:pt modelId="{E052F821-38CB-4B9D-965E-4B8A0B5C1FAC}" type="parTrans" cxnId="{05246EEE-8DE2-4812-815C-6A4917FE8D5E}">
      <dgm:prSet/>
      <dgm:spPr/>
      <dgm:t>
        <a:bodyPr/>
        <a:lstStyle/>
        <a:p>
          <a:endParaRPr lang="en-US"/>
        </a:p>
      </dgm:t>
    </dgm:pt>
    <dgm:pt modelId="{CB52F363-738B-4204-82D6-34D497DE1FBF}" type="sibTrans" cxnId="{05246EEE-8DE2-4812-815C-6A4917FE8D5E}">
      <dgm:prSet/>
      <dgm:spPr/>
      <dgm:t>
        <a:bodyPr/>
        <a:lstStyle/>
        <a:p>
          <a:endParaRPr lang="en-US"/>
        </a:p>
      </dgm:t>
    </dgm:pt>
    <dgm:pt modelId="{8877A3B9-33EB-4B2A-A385-FC596A5F1304}">
      <dgm:prSet/>
      <dgm:spPr/>
      <dgm:t>
        <a:bodyPr/>
        <a:lstStyle/>
        <a:p>
          <a:r>
            <a:rPr lang="es-ES"/>
            <a:t>FUNCIONES O SUBPROGRAMAS</a:t>
          </a:r>
          <a:endParaRPr lang="en-US"/>
        </a:p>
      </dgm:t>
    </dgm:pt>
    <dgm:pt modelId="{CD0A1558-D2C1-4CF5-982A-EED84FE32961}" type="parTrans" cxnId="{A5C2CD71-1F9E-4B9A-8980-81F5C3AB730C}">
      <dgm:prSet/>
      <dgm:spPr/>
      <dgm:t>
        <a:bodyPr/>
        <a:lstStyle/>
        <a:p>
          <a:endParaRPr lang="en-US"/>
        </a:p>
      </dgm:t>
    </dgm:pt>
    <dgm:pt modelId="{AE9DAE65-19A8-46B2-8C62-63277EE97C25}" type="sibTrans" cxnId="{A5C2CD71-1F9E-4B9A-8980-81F5C3AB730C}">
      <dgm:prSet/>
      <dgm:spPr/>
      <dgm:t>
        <a:bodyPr/>
        <a:lstStyle/>
        <a:p>
          <a:endParaRPr lang="en-US"/>
        </a:p>
      </dgm:t>
    </dgm:pt>
    <dgm:pt modelId="{1D0CCC1E-C0DC-40C3-AD13-EE7FA15EC27D}" type="pres">
      <dgm:prSet presAssocID="{BE35BBDE-5AAA-4B79-A1D9-59C55C702664}" presName="linear" presStyleCnt="0">
        <dgm:presLayoutVars>
          <dgm:animLvl val="lvl"/>
          <dgm:resizeHandles val="exact"/>
        </dgm:presLayoutVars>
      </dgm:prSet>
      <dgm:spPr/>
    </dgm:pt>
    <dgm:pt modelId="{E4AF4692-E68B-40D5-89E3-BA102FBD3793}" type="pres">
      <dgm:prSet presAssocID="{2400115A-2DE8-4ECD-BA83-1FDBE28FA6BE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7E63A8AA-A31B-4336-80F9-CDFF62498C0E}" type="pres">
      <dgm:prSet presAssocID="{84955441-9967-40D5-A406-0784F7CF2559}" presName="spacer" presStyleCnt="0"/>
      <dgm:spPr/>
    </dgm:pt>
    <dgm:pt modelId="{3F987095-F0A5-47B9-A243-D75CE43FF7C0}" type="pres">
      <dgm:prSet presAssocID="{F06524F4-7234-4E8B-8A81-F4895006C75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0C40DF8-5B47-43FD-A77C-8A90B4B95959}" type="pres">
      <dgm:prSet presAssocID="{DD77F1F9-EDFE-4051-A064-42DA9BC6F52A}" presName="spacer" presStyleCnt="0"/>
      <dgm:spPr/>
    </dgm:pt>
    <dgm:pt modelId="{B950FA32-E66F-487B-A34C-56241769291A}" type="pres">
      <dgm:prSet presAssocID="{6BB10CDA-ADB1-4062-90F8-67B381F335C5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5AD968FF-CE5E-414D-9F8B-0E591A129464}" type="pres">
      <dgm:prSet presAssocID="{CB52F363-738B-4204-82D6-34D497DE1FBF}" presName="spacer" presStyleCnt="0"/>
      <dgm:spPr/>
    </dgm:pt>
    <dgm:pt modelId="{7C86CE58-0E7F-4510-A5D6-8C1DD7B49FFF}" type="pres">
      <dgm:prSet presAssocID="{8877A3B9-33EB-4B2A-A385-FC596A5F1304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94285134-CE23-4086-84C3-0E9897E14DC6}" srcId="{BE35BBDE-5AAA-4B79-A1D9-59C55C702664}" destId="{F06524F4-7234-4E8B-8A81-F4895006C75C}" srcOrd="1" destOrd="0" parTransId="{01AF65E2-3920-4368-A86B-C086EF9B54C3}" sibTransId="{DD77F1F9-EDFE-4051-A064-42DA9BC6F52A}"/>
    <dgm:cxn modelId="{BF349D3B-1876-4680-9216-724EFBEF1DC7}" srcId="{BE35BBDE-5AAA-4B79-A1D9-59C55C702664}" destId="{2400115A-2DE8-4ECD-BA83-1FDBE28FA6BE}" srcOrd="0" destOrd="0" parTransId="{C41613FA-C619-45B3-BC31-C5FDE9936139}" sibTransId="{84955441-9967-40D5-A406-0784F7CF2559}"/>
    <dgm:cxn modelId="{47073267-BB08-4E76-8940-187DEB3E4768}" type="presOf" srcId="{2400115A-2DE8-4ECD-BA83-1FDBE28FA6BE}" destId="{E4AF4692-E68B-40D5-89E3-BA102FBD3793}" srcOrd="0" destOrd="0" presId="urn:microsoft.com/office/officeart/2005/8/layout/vList2"/>
    <dgm:cxn modelId="{A5C2CD71-1F9E-4B9A-8980-81F5C3AB730C}" srcId="{BE35BBDE-5AAA-4B79-A1D9-59C55C702664}" destId="{8877A3B9-33EB-4B2A-A385-FC596A5F1304}" srcOrd="3" destOrd="0" parTransId="{CD0A1558-D2C1-4CF5-982A-EED84FE32961}" sibTransId="{AE9DAE65-19A8-46B2-8C62-63277EE97C25}"/>
    <dgm:cxn modelId="{08571B53-FEA9-4D93-9562-7B72AE26AC5C}" type="presOf" srcId="{6BB10CDA-ADB1-4062-90F8-67B381F335C5}" destId="{B950FA32-E66F-487B-A34C-56241769291A}" srcOrd="0" destOrd="0" presId="urn:microsoft.com/office/officeart/2005/8/layout/vList2"/>
    <dgm:cxn modelId="{08A45A54-8A37-4E90-8FC8-10059142E7D4}" type="presOf" srcId="{8877A3B9-33EB-4B2A-A385-FC596A5F1304}" destId="{7C86CE58-0E7F-4510-A5D6-8C1DD7B49FFF}" srcOrd="0" destOrd="0" presId="urn:microsoft.com/office/officeart/2005/8/layout/vList2"/>
    <dgm:cxn modelId="{D9721B8F-1484-45D6-AEC5-98270721329E}" type="presOf" srcId="{F06524F4-7234-4E8B-8A81-F4895006C75C}" destId="{3F987095-F0A5-47B9-A243-D75CE43FF7C0}" srcOrd="0" destOrd="0" presId="urn:microsoft.com/office/officeart/2005/8/layout/vList2"/>
    <dgm:cxn modelId="{05246EEE-8DE2-4812-815C-6A4917FE8D5E}" srcId="{BE35BBDE-5AAA-4B79-A1D9-59C55C702664}" destId="{6BB10CDA-ADB1-4062-90F8-67B381F335C5}" srcOrd="2" destOrd="0" parTransId="{E052F821-38CB-4B9D-965E-4B8A0B5C1FAC}" sibTransId="{CB52F363-738B-4204-82D6-34D497DE1FBF}"/>
    <dgm:cxn modelId="{1AD795F7-03EF-492E-974A-E3F3354F8052}" type="presOf" srcId="{BE35BBDE-5AAA-4B79-A1D9-59C55C702664}" destId="{1D0CCC1E-C0DC-40C3-AD13-EE7FA15EC27D}" srcOrd="0" destOrd="0" presId="urn:microsoft.com/office/officeart/2005/8/layout/vList2"/>
    <dgm:cxn modelId="{0A054D92-10CB-466E-890B-D14682FF99D5}" type="presParOf" srcId="{1D0CCC1E-C0DC-40C3-AD13-EE7FA15EC27D}" destId="{E4AF4692-E68B-40D5-89E3-BA102FBD3793}" srcOrd="0" destOrd="0" presId="urn:microsoft.com/office/officeart/2005/8/layout/vList2"/>
    <dgm:cxn modelId="{2B54C2B7-5625-400B-BA5B-35D363AE391B}" type="presParOf" srcId="{1D0CCC1E-C0DC-40C3-AD13-EE7FA15EC27D}" destId="{7E63A8AA-A31B-4336-80F9-CDFF62498C0E}" srcOrd="1" destOrd="0" presId="urn:microsoft.com/office/officeart/2005/8/layout/vList2"/>
    <dgm:cxn modelId="{60F8F970-B467-4B20-AF7A-0984CC5A0B94}" type="presParOf" srcId="{1D0CCC1E-C0DC-40C3-AD13-EE7FA15EC27D}" destId="{3F987095-F0A5-47B9-A243-D75CE43FF7C0}" srcOrd="2" destOrd="0" presId="urn:microsoft.com/office/officeart/2005/8/layout/vList2"/>
    <dgm:cxn modelId="{DC850C21-0D18-4F13-BD07-9ADF8B33BFE2}" type="presParOf" srcId="{1D0CCC1E-C0DC-40C3-AD13-EE7FA15EC27D}" destId="{40C40DF8-5B47-43FD-A77C-8A90B4B95959}" srcOrd="3" destOrd="0" presId="urn:microsoft.com/office/officeart/2005/8/layout/vList2"/>
    <dgm:cxn modelId="{15A5A31D-203F-4448-9D31-DEA7E6C5E37A}" type="presParOf" srcId="{1D0CCC1E-C0DC-40C3-AD13-EE7FA15EC27D}" destId="{B950FA32-E66F-487B-A34C-56241769291A}" srcOrd="4" destOrd="0" presId="urn:microsoft.com/office/officeart/2005/8/layout/vList2"/>
    <dgm:cxn modelId="{BB21FC73-87B9-4003-9A86-F53B8A927F8B}" type="presParOf" srcId="{1D0CCC1E-C0DC-40C3-AD13-EE7FA15EC27D}" destId="{5AD968FF-CE5E-414D-9F8B-0E591A129464}" srcOrd="5" destOrd="0" presId="urn:microsoft.com/office/officeart/2005/8/layout/vList2"/>
    <dgm:cxn modelId="{E1EAE19A-0720-4E3B-A9AC-060B910EBF2A}" type="presParOf" srcId="{1D0CCC1E-C0DC-40C3-AD13-EE7FA15EC27D}" destId="{7C86CE58-0E7F-4510-A5D6-8C1DD7B49FF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35BBDE-5AAA-4B79-A1D9-59C55C702664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400115A-2DE8-4ECD-BA83-1FDBE28FA6BE}">
      <dgm:prSet/>
      <dgm:spPr/>
      <dgm:t>
        <a:bodyPr/>
        <a:lstStyle/>
        <a:p>
          <a:r>
            <a:rPr lang="es-ES"/>
            <a:t>DEFINICIONES, VARIABLES GLOBALES, INCLUIR LIBRERIAS</a:t>
          </a:r>
          <a:endParaRPr lang="en-US"/>
        </a:p>
      </dgm:t>
    </dgm:pt>
    <dgm:pt modelId="{C41613FA-C619-45B3-BC31-C5FDE9936139}" type="parTrans" cxnId="{BF349D3B-1876-4680-9216-724EFBEF1DC7}">
      <dgm:prSet/>
      <dgm:spPr/>
      <dgm:t>
        <a:bodyPr/>
        <a:lstStyle/>
        <a:p>
          <a:endParaRPr lang="en-US"/>
        </a:p>
      </dgm:t>
    </dgm:pt>
    <dgm:pt modelId="{84955441-9967-40D5-A406-0784F7CF2559}" type="sibTrans" cxnId="{BF349D3B-1876-4680-9216-724EFBEF1DC7}">
      <dgm:prSet/>
      <dgm:spPr/>
      <dgm:t>
        <a:bodyPr/>
        <a:lstStyle/>
        <a:p>
          <a:endParaRPr lang="en-US"/>
        </a:p>
      </dgm:t>
    </dgm:pt>
    <dgm:pt modelId="{F06524F4-7234-4E8B-8A81-F4895006C75C}">
      <dgm:prSet/>
      <dgm:spPr/>
      <dgm:t>
        <a:bodyPr/>
        <a:lstStyle/>
        <a:p>
          <a:r>
            <a:rPr lang="es-ES"/>
            <a:t>VOID SETUP()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FUNCION DE CONFIGURACION DEL MICROCONTROLADOR</a:t>
          </a:r>
          <a:endParaRPr lang="en-US"/>
        </a:p>
      </dgm:t>
    </dgm:pt>
    <dgm:pt modelId="{01AF65E2-3920-4368-A86B-C086EF9B54C3}" type="parTrans" cxnId="{94285134-CE23-4086-84C3-0E9897E14DC6}">
      <dgm:prSet/>
      <dgm:spPr/>
      <dgm:t>
        <a:bodyPr/>
        <a:lstStyle/>
        <a:p>
          <a:endParaRPr lang="en-US"/>
        </a:p>
      </dgm:t>
    </dgm:pt>
    <dgm:pt modelId="{DD77F1F9-EDFE-4051-A064-42DA9BC6F52A}" type="sibTrans" cxnId="{94285134-CE23-4086-84C3-0E9897E14DC6}">
      <dgm:prSet/>
      <dgm:spPr/>
      <dgm:t>
        <a:bodyPr/>
        <a:lstStyle/>
        <a:p>
          <a:endParaRPr lang="en-US"/>
        </a:p>
      </dgm:t>
    </dgm:pt>
    <dgm:pt modelId="{6BB10CDA-ADB1-4062-90F8-67B381F335C5}">
      <dgm:prSet/>
      <dgm:spPr/>
      <dgm:t>
        <a:bodyPr/>
        <a:lstStyle/>
        <a:p>
          <a:r>
            <a:rPr lang="es-ES"/>
            <a:t>VOID LOOP() </a:t>
          </a:r>
          <a:r>
            <a:rPr lang="es-ES">
              <a:sym typeface="Wingdings" panose="05000000000000000000" pitchFamily="2" charset="2"/>
            </a:rPr>
            <a:t></a:t>
          </a:r>
          <a:r>
            <a:rPr lang="es-ES"/>
            <a:t> FUNCION BUCLE, PROGRAMA PRICIPAL, SE REPITE DE MANERA INFINITA</a:t>
          </a:r>
          <a:endParaRPr lang="en-US"/>
        </a:p>
      </dgm:t>
    </dgm:pt>
    <dgm:pt modelId="{E052F821-38CB-4B9D-965E-4B8A0B5C1FAC}" type="parTrans" cxnId="{05246EEE-8DE2-4812-815C-6A4917FE8D5E}">
      <dgm:prSet/>
      <dgm:spPr/>
      <dgm:t>
        <a:bodyPr/>
        <a:lstStyle/>
        <a:p>
          <a:endParaRPr lang="en-US"/>
        </a:p>
      </dgm:t>
    </dgm:pt>
    <dgm:pt modelId="{CB52F363-738B-4204-82D6-34D497DE1FBF}" type="sibTrans" cxnId="{05246EEE-8DE2-4812-815C-6A4917FE8D5E}">
      <dgm:prSet/>
      <dgm:spPr/>
      <dgm:t>
        <a:bodyPr/>
        <a:lstStyle/>
        <a:p>
          <a:endParaRPr lang="en-US"/>
        </a:p>
      </dgm:t>
    </dgm:pt>
    <dgm:pt modelId="{8877A3B9-33EB-4B2A-A385-FC596A5F1304}">
      <dgm:prSet/>
      <dgm:spPr/>
      <dgm:t>
        <a:bodyPr/>
        <a:lstStyle/>
        <a:p>
          <a:r>
            <a:rPr lang="es-ES"/>
            <a:t>FUNCIONES O SUBPROGRAMAS</a:t>
          </a:r>
          <a:endParaRPr lang="en-US"/>
        </a:p>
      </dgm:t>
    </dgm:pt>
    <dgm:pt modelId="{CD0A1558-D2C1-4CF5-982A-EED84FE32961}" type="parTrans" cxnId="{A5C2CD71-1F9E-4B9A-8980-81F5C3AB730C}">
      <dgm:prSet/>
      <dgm:spPr/>
      <dgm:t>
        <a:bodyPr/>
        <a:lstStyle/>
        <a:p>
          <a:endParaRPr lang="en-US"/>
        </a:p>
      </dgm:t>
    </dgm:pt>
    <dgm:pt modelId="{AE9DAE65-19A8-46B2-8C62-63277EE97C25}" type="sibTrans" cxnId="{A5C2CD71-1F9E-4B9A-8980-81F5C3AB730C}">
      <dgm:prSet/>
      <dgm:spPr/>
      <dgm:t>
        <a:bodyPr/>
        <a:lstStyle/>
        <a:p>
          <a:endParaRPr lang="en-US"/>
        </a:p>
      </dgm:t>
    </dgm:pt>
    <dgm:pt modelId="{1D0CCC1E-C0DC-40C3-AD13-EE7FA15EC27D}" type="pres">
      <dgm:prSet presAssocID="{BE35BBDE-5AAA-4B79-A1D9-59C55C702664}" presName="linear" presStyleCnt="0">
        <dgm:presLayoutVars>
          <dgm:animLvl val="lvl"/>
          <dgm:resizeHandles val="exact"/>
        </dgm:presLayoutVars>
      </dgm:prSet>
      <dgm:spPr/>
    </dgm:pt>
    <dgm:pt modelId="{E4AF4692-E68B-40D5-89E3-BA102FBD3793}" type="pres">
      <dgm:prSet presAssocID="{2400115A-2DE8-4ECD-BA83-1FDBE28FA6BE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7E63A8AA-A31B-4336-80F9-CDFF62498C0E}" type="pres">
      <dgm:prSet presAssocID="{84955441-9967-40D5-A406-0784F7CF2559}" presName="spacer" presStyleCnt="0"/>
      <dgm:spPr/>
    </dgm:pt>
    <dgm:pt modelId="{3F987095-F0A5-47B9-A243-D75CE43FF7C0}" type="pres">
      <dgm:prSet presAssocID="{F06524F4-7234-4E8B-8A81-F4895006C75C}" presName="parentText" presStyleLbl="node1" presStyleIdx="1" presStyleCnt="4" custLinFactY="72829" custLinFactNeighborX="505" custLinFactNeighborY="100000">
        <dgm:presLayoutVars>
          <dgm:chMax val="0"/>
          <dgm:bulletEnabled val="1"/>
        </dgm:presLayoutVars>
      </dgm:prSet>
      <dgm:spPr/>
    </dgm:pt>
    <dgm:pt modelId="{40C40DF8-5B47-43FD-A77C-8A90B4B95959}" type="pres">
      <dgm:prSet presAssocID="{DD77F1F9-EDFE-4051-A064-42DA9BC6F52A}" presName="spacer" presStyleCnt="0"/>
      <dgm:spPr/>
    </dgm:pt>
    <dgm:pt modelId="{B950FA32-E66F-487B-A34C-56241769291A}" type="pres">
      <dgm:prSet presAssocID="{6BB10CDA-ADB1-4062-90F8-67B381F335C5}" presName="parentText" presStyleLbl="node1" presStyleIdx="2" presStyleCnt="4" custLinFactY="81405" custLinFactNeighborY="100000">
        <dgm:presLayoutVars>
          <dgm:chMax val="0"/>
          <dgm:bulletEnabled val="1"/>
        </dgm:presLayoutVars>
      </dgm:prSet>
      <dgm:spPr/>
    </dgm:pt>
    <dgm:pt modelId="{5AD968FF-CE5E-414D-9F8B-0E591A129464}" type="pres">
      <dgm:prSet presAssocID="{CB52F363-738B-4204-82D6-34D497DE1FBF}" presName="spacer" presStyleCnt="0"/>
      <dgm:spPr/>
    </dgm:pt>
    <dgm:pt modelId="{7C86CE58-0E7F-4510-A5D6-8C1DD7B49FFF}" type="pres">
      <dgm:prSet presAssocID="{8877A3B9-33EB-4B2A-A385-FC596A5F1304}" presName="parentText" presStyleLbl="node1" presStyleIdx="3" presStyleCnt="4" custLinFactY="-217021" custLinFactNeighborX="505" custLinFactNeighborY="-300000">
        <dgm:presLayoutVars>
          <dgm:chMax val="0"/>
          <dgm:bulletEnabled val="1"/>
        </dgm:presLayoutVars>
      </dgm:prSet>
      <dgm:spPr/>
    </dgm:pt>
  </dgm:ptLst>
  <dgm:cxnLst>
    <dgm:cxn modelId="{94285134-CE23-4086-84C3-0E9897E14DC6}" srcId="{BE35BBDE-5AAA-4B79-A1D9-59C55C702664}" destId="{F06524F4-7234-4E8B-8A81-F4895006C75C}" srcOrd="1" destOrd="0" parTransId="{01AF65E2-3920-4368-A86B-C086EF9B54C3}" sibTransId="{DD77F1F9-EDFE-4051-A064-42DA9BC6F52A}"/>
    <dgm:cxn modelId="{BF349D3B-1876-4680-9216-724EFBEF1DC7}" srcId="{BE35BBDE-5AAA-4B79-A1D9-59C55C702664}" destId="{2400115A-2DE8-4ECD-BA83-1FDBE28FA6BE}" srcOrd="0" destOrd="0" parTransId="{C41613FA-C619-45B3-BC31-C5FDE9936139}" sibTransId="{84955441-9967-40D5-A406-0784F7CF2559}"/>
    <dgm:cxn modelId="{47073267-BB08-4E76-8940-187DEB3E4768}" type="presOf" srcId="{2400115A-2DE8-4ECD-BA83-1FDBE28FA6BE}" destId="{E4AF4692-E68B-40D5-89E3-BA102FBD3793}" srcOrd="0" destOrd="0" presId="urn:microsoft.com/office/officeart/2005/8/layout/vList2"/>
    <dgm:cxn modelId="{A5C2CD71-1F9E-4B9A-8980-81F5C3AB730C}" srcId="{BE35BBDE-5AAA-4B79-A1D9-59C55C702664}" destId="{8877A3B9-33EB-4B2A-A385-FC596A5F1304}" srcOrd="3" destOrd="0" parTransId="{CD0A1558-D2C1-4CF5-982A-EED84FE32961}" sibTransId="{AE9DAE65-19A8-46B2-8C62-63277EE97C25}"/>
    <dgm:cxn modelId="{08571B53-FEA9-4D93-9562-7B72AE26AC5C}" type="presOf" srcId="{6BB10CDA-ADB1-4062-90F8-67B381F335C5}" destId="{B950FA32-E66F-487B-A34C-56241769291A}" srcOrd="0" destOrd="0" presId="urn:microsoft.com/office/officeart/2005/8/layout/vList2"/>
    <dgm:cxn modelId="{08A45A54-8A37-4E90-8FC8-10059142E7D4}" type="presOf" srcId="{8877A3B9-33EB-4B2A-A385-FC596A5F1304}" destId="{7C86CE58-0E7F-4510-A5D6-8C1DD7B49FFF}" srcOrd="0" destOrd="0" presId="urn:microsoft.com/office/officeart/2005/8/layout/vList2"/>
    <dgm:cxn modelId="{D9721B8F-1484-45D6-AEC5-98270721329E}" type="presOf" srcId="{F06524F4-7234-4E8B-8A81-F4895006C75C}" destId="{3F987095-F0A5-47B9-A243-D75CE43FF7C0}" srcOrd="0" destOrd="0" presId="urn:microsoft.com/office/officeart/2005/8/layout/vList2"/>
    <dgm:cxn modelId="{05246EEE-8DE2-4812-815C-6A4917FE8D5E}" srcId="{BE35BBDE-5AAA-4B79-A1D9-59C55C702664}" destId="{6BB10CDA-ADB1-4062-90F8-67B381F335C5}" srcOrd="2" destOrd="0" parTransId="{E052F821-38CB-4B9D-965E-4B8A0B5C1FAC}" sibTransId="{CB52F363-738B-4204-82D6-34D497DE1FBF}"/>
    <dgm:cxn modelId="{1AD795F7-03EF-492E-974A-E3F3354F8052}" type="presOf" srcId="{BE35BBDE-5AAA-4B79-A1D9-59C55C702664}" destId="{1D0CCC1E-C0DC-40C3-AD13-EE7FA15EC27D}" srcOrd="0" destOrd="0" presId="urn:microsoft.com/office/officeart/2005/8/layout/vList2"/>
    <dgm:cxn modelId="{0A054D92-10CB-466E-890B-D14682FF99D5}" type="presParOf" srcId="{1D0CCC1E-C0DC-40C3-AD13-EE7FA15EC27D}" destId="{E4AF4692-E68B-40D5-89E3-BA102FBD3793}" srcOrd="0" destOrd="0" presId="urn:microsoft.com/office/officeart/2005/8/layout/vList2"/>
    <dgm:cxn modelId="{2B54C2B7-5625-400B-BA5B-35D363AE391B}" type="presParOf" srcId="{1D0CCC1E-C0DC-40C3-AD13-EE7FA15EC27D}" destId="{7E63A8AA-A31B-4336-80F9-CDFF62498C0E}" srcOrd="1" destOrd="0" presId="urn:microsoft.com/office/officeart/2005/8/layout/vList2"/>
    <dgm:cxn modelId="{60F8F970-B467-4B20-AF7A-0984CC5A0B94}" type="presParOf" srcId="{1D0CCC1E-C0DC-40C3-AD13-EE7FA15EC27D}" destId="{3F987095-F0A5-47B9-A243-D75CE43FF7C0}" srcOrd="2" destOrd="0" presId="urn:microsoft.com/office/officeart/2005/8/layout/vList2"/>
    <dgm:cxn modelId="{DC850C21-0D18-4F13-BD07-9ADF8B33BFE2}" type="presParOf" srcId="{1D0CCC1E-C0DC-40C3-AD13-EE7FA15EC27D}" destId="{40C40DF8-5B47-43FD-A77C-8A90B4B95959}" srcOrd="3" destOrd="0" presId="urn:microsoft.com/office/officeart/2005/8/layout/vList2"/>
    <dgm:cxn modelId="{15A5A31D-203F-4448-9D31-DEA7E6C5E37A}" type="presParOf" srcId="{1D0CCC1E-C0DC-40C3-AD13-EE7FA15EC27D}" destId="{B950FA32-E66F-487B-A34C-56241769291A}" srcOrd="4" destOrd="0" presId="urn:microsoft.com/office/officeart/2005/8/layout/vList2"/>
    <dgm:cxn modelId="{BB21FC73-87B9-4003-9A86-F53B8A927F8B}" type="presParOf" srcId="{1D0CCC1E-C0DC-40C3-AD13-EE7FA15EC27D}" destId="{5AD968FF-CE5E-414D-9F8B-0E591A129464}" srcOrd="5" destOrd="0" presId="urn:microsoft.com/office/officeart/2005/8/layout/vList2"/>
    <dgm:cxn modelId="{E1EAE19A-0720-4E3B-A9AC-060B910EBF2A}" type="presParOf" srcId="{1D0CCC1E-C0DC-40C3-AD13-EE7FA15EC27D}" destId="{7C86CE58-0E7F-4510-A5D6-8C1DD7B49FF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F4692-E68B-40D5-89E3-BA102FBD3793}">
      <dsp:nvSpPr>
        <dsp:cNvPr id="0" name=""/>
        <dsp:cNvSpPr/>
      </dsp:nvSpPr>
      <dsp:spPr>
        <a:xfrm>
          <a:off x="0" y="713840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DEFINICIONES, VARIABLES GLOBALES, INCLUIR LIBRERIAS</a:t>
          </a:r>
          <a:endParaRPr lang="en-US" sz="2400" kern="1200"/>
        </a:p>
      </dsp:txBody>
      <dsp:txXfrm>
        <a:off x="46606" y="760446"/>
        <a:ext cx="6573621" cy="861507"/>
      </dsp:txXfrm>
    </dsp:sp>
    <dsp:sp modelId="{3F987095-F0A5-47B9-A243-D75CE43FF7C0}">
      <dsp:nvSpPr>
        <dsp:cNvPr id="0" name=""/>
        <dsp:cNvSpPr/>
      </dsp:nvSpPr>
      <dsp:spPr>
        <a:xfrm>
          <a:off x="0" y="1737680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2147871"/>
                <a:satOff val="-6164"/>
                <a:lumOff val="-987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2147871"/>
                <a:satOff val="-6164"/>
                <a:lumOff val="-987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2147871"/>
                <a:satOff val="-6164"/>
                <a:lumOff val="-987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VOID SETUP() </a:t>
          </a:r>
          <a:r>
            <a:rPr lang="es-ES" sz="2400" kern="1200">
              <a:sym typeface="Wingdings" panose="05000000000000000000" pitchFamily="2" charset="2"/>
            </a:rPr>
            <a:t></a:t>
          </a:r>
          <a:r>
            <a:rPr lang="es-ES" sz="2400" kern="1200"/>
            <a:t>FUNCION DE CONFIGURACION DEL MICROCONTROLADOR</a:t>
          </a:r>
          <a:endParaRPr lang="en-US" sz="2400" kern="1200"/>
        </a:p>
      </dsp:txBody>
      <dsp:txXfrm>
        <a:off x="46606" y="1784286"/>
        <a:ext cx="6573621" cy="861507"/>
      </dsp:txXfrm>
    </dsp:sp>
    <dsp:sp modelId="{B950FA32-E66F-487B-A34C-56241769291A}">
      <dsp:nvSpPr>
        <dsp:cNvPr id="0" name=""/>
        <dsp:cNvSpPr/>
      </dsp:nvSpPr>
      <dsp:spPr>
        <a:xfrm>
          <a:off x="0" y="2761519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4295743"/>
                <a:satOff val="-12329"/>
                <a:lumOff val="-197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4295743"/>
                <a:satOff val="-12329"/>
                <a:lumOff val="-197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4295743"/>
                <a:satOff val="-12329"/>
                <a:lumOff val="-197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VOID LOOP() </a:t>
          </a:r>
          <a:r>
            <a:rPr lang="es-ES" sz="2400" kern="1200">
              <a:sym typeface="Wingdings" panose="05000000000000000000" pitchFamily="2" charset="2"/>
            </a:rPr>
            <a:t></a:t>
          </a:r>
          <a:r>
            <a:rPr lang="es-ES" sz="2400" kern="1200"/>
            <a:t> FUNCION BUCLE, PROGRAMA PRICIPAL, SE REPITE DE MANERA INFINITA</a:t>
          </a:r>
          <a:endParaRPr lang="en-US" sz="2400" kern="1200"/>
        </a:p>
      </dsp:txBody>
      <dsp:txXfrm>
        <a:off x="46606" y="2808125"/>
        <a:ext cx="6573621" cy="861507"/>
      </dsp:txXfrm>
    </dsp:sp>
    <dsp:sp modelId="{7C86CE58-0E7F-4510-A5D6-8C1DD7B49FFF}">
      <dsp:nvSpPr>
        <dsp:cNvPr id="0" name=""/>
        <dsp:cNvSpPr/>
      </dsp:nvSpPr>
      <dsp:spPr>
        <a:xfrm>
          <a:off x="0" y="3785359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FUNCIONES O SUBPROGRAMAS</a:t>
          </a:r>
          <a:endParaRPr lang="en-US" sz="2400" kern="1200"/>
        </a:p>
      </dsp:txBody>
      <dsp:txXfrm>
        <a:off x="46606" y="3831965"/>
        <a:ext cx="6573621" cy="8615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F4692-E68B-40D5-89E3-BA102FBD3793}">
      <dsp:nvSpPr>
        <dsp:cNvPr id="0" name=""/>
        <dsp:cNvSpPr/>
      </dsp:nvSpPr>
      <dsp:spPr>
        <a:xfrm>
          <a:off x="0" y="713840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DEFINICIONES, VARIABLES GLOBALES, INCLUIR LIBRERIAS</a:t>
          </a:r>
          <a:endParaRPr lang="en-US" sz="2400" kern="1200"/>
        </a:p>
      </dsp:txBody>
      <dsp:txXfrm>
        <a:off x="46606" y="760446"/>
        <a:ext cx="6573621" cy="861507"/>
      </dsp:txXfrm>
    </dsp:sp>
    <dsp:sp modelId="{3F987095-F0A5-47B9-A243-D75CE43FF7C0}">
      <dsp:nvSpPr>
        <dsp:cNvPr id="0" name=""/>
        <dsp:cNvSpPr/>
      </dsp:nvSpPr>
      <dsp:spPr>
        <a:xfrm>
          <a:off x="0" y="2502113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2147871"/>
                <a:satOff val="-6164"/>
                <a:lumOff val="-987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2147871"/>
                <a:satOff val="-6164"/>
                <a:lumOff val="-987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2147871"/>
                <a:satOff val="-6164"/>
                <a:lumOff val="-987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VOID SETUP() </a:t>
          </a:r>
          <a:r>
            <a:rPr lang="es-ES" sz="2400" kern="1200">
              <a:sym typeface="Wingdings" panose="05000000000000000000" pitchFamily="2" charset="2"/>
            </a:rPr>
            <a:t></a:t>
          </a:r>
          <a:r>
            <a:rPr lang="es-ES" sz="2400" kern="1200"/>
            <a:t>FUNCION DE CONFIGURACION DEL MICROCONTROLADOR</a:t>
          </a:r>
          <a:endParaRPr lang="en-US" sz="2400" kern="1200"/>
        </a:p>
      </dsp:txBody>
      <dsp:txXfrm>
        <a:off x="46606" y="2548719"/>
        <a:ext cx="6573621" cy="861507"/>
      </dsp:txXfrm>
    </dsp:sp>
    <dsp:sp modelId="{B950FA32-E66F-487B-A34C-56241769291A}">
      <dsp:nvSpPr>
        <dsp:cNvPr id="0" name=""/>
        <dsp:cNvSpPr/>
      </dsp:nvSpPr>
      <dsp:spPr>
        <a:xfrm>
          <a:off x="0" y="3607829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4295743"/>
                <a:satOff val="-12329"/>
                <a:lumOff val="-197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4295743"/>
                <a:satOff val="-12329"/>
                <a:lumOff val="-197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4295743"/>
                <a:satOff val="-12329"/>
                <a:lumOff val="-197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VOID LOOP() </a:t>
          </a:r>
          <a:r>
            <a:rPr lang="es-ES" sz="2400" kern="1200">
              <a:sym typeface="Wingdings" panose="05000000000000000000" pitchFamily="2" charset="2"/>
            </a:rPr>
            <a:t></a:t>
          </a:r>
          <a:r>
            <a:rPr lang="es-ES" sz="2400" kern="1200"/>
            <a:t> FUNCION BUCLE, PROGRAMA PRICIPAL, SE REPITE DE MANERA INFINITA</a:t>
          </a:r>
          <a:endParaRPr lang="en-US" sz="2400" kern="1200"/>
        </a:p>
      </dsp:txBody>
      <dsp:txXfrm>
        <a:off x="46606" y="3654435"/>
        <a:ext cx="6573621" cy="861507"/>
      </dsp:txXfrm>
    </dsp:sp>
    <dsp:sp modelId="{7C86CE58-0E7F-4510-A5D6-8C1DD7B49FFF}">
      <dsp:nvSpPr>
        <dsp:cNvPr id="0" name=""/>
        <dsp:cNvSpPr/>
      </dsp:nvSpPr>
      <dsp:spPr>
        <a:xfrm>
          <a:off x="0" y="1506057"/>
          <a:ext cx="6666833" cy="954719"/>
        </a:xfrm>
        <a:prstGeom prst="roundRect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/>
            <a:t>FUNCIONES O SUBPROGRAMAS</a:t>
          </a:r>
          <a:endParaRPr lang="en-US" sz="2400" kern="1200"/>
        </a:p>
      </dsp:txBody>
      <dsp:txXfrm>
        <a:off x="46606" y="1552663"/>
        <a:ext cx="6573621" cy="8615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3T12:39:59.157"/>
    </inkml:context>
    <inkml:brush xml:id="br0">
      <inkml:brushProperty name="width" value="0.3" units="cm"/>
      <inkml:brushProperty name="height" value="0.6" units="cm"/>
      <inkml:brushProperty name="color" value="#0069A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1 109 0,'18563'-108'0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0T12:43:47.935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7437 0,'-1066'48,"532"-7,79 40,187-26,-455 101,608-122,-128 57,102-35,-188 55,-112 45,81 10,259-112,-136 97,86-38,5 6,-166 177,-229 295,426-450,6 6,7 4,-136 266,231-402,-395 758,158-292,232-450,1 0,2 1,2 0,0 1,3 0,0 0,2 0,2 0,5 51,1-49,1 0,2-1,1 0,22 48,2 9,46 121,-37-104,30 117,31 290,-35 5,-40-73,-19-239,-1 167,-8-365,1 0,-1 1,2-1,-1 0,1-1,1 1,0-1,0 1,1-1,0 0,1-1,-1 1,2-1,-1 0,11 9,5 5,2-1,1 0,44 27,-44-33,1-2,1 0,0-2,1 0,0-2,1-2,-1 0,1-2,1-1,44 1,118-3,228-27,-267 17,-132 9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0T12:43:51.953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0,'19'1,"0"1,33 8,16 1,-55-9,-1 0,1 1,-1 0,0 1,23 10,55 36,-56-30,-11-6,0-1,1-2,41 15,-53-22,0 1,0 1,-1 0,0 1,0 0,0 1,-1 0,16 16,-24-23,85 61,-7 7,67 53,-118-100,1-2,2-1,38 18,180 93,-249-129,0-1,0 1,0-1,0 0,0 1,0 0,0-1,-1 1,1-1,0 1,0 0,-1 0,1-1,-1 1,1 0,0 0,-1 0,1 0,-1 0,0 0,1 0,-1-1,0 1,0 0,1 0,-1 0,0 0,0 1,0-1,0 0,0 0,-1 0,1 0,0 0,0 0,-1-1,1 1,0 0,-1 0,1 0,-1 0,1 0,-2 1,-3 4,-1 0,0 0,0 0,-12 8,4-4,-304 223,-25 9,305-209,1 2,-61 75,33-37,-90 77,103-102,21-24,24-18,-1-1,1 1,-13 14,12-10,-1 0,-18 16,24-24,0 1,-1-1,1 0,-1 0,1 0,-1 0,0-1,1 1,-1-1,0 0,0 0,0-1,-6 1,-7-2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960BC4-C19F-71B2-69B4-81B877464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41D77F0-BE6A-DE36-BFA5-4F4C4DD61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30F01A5-5D35-F3D3-0DB8-F88B7BD2E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93DBBD-06C5-3DD3-CF37-B95C04AA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AEC3CF-2105-7381-FC76-6ADF4B012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3091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9F7749-8A5F-58FB-1E48-E7AEEBB8A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2B5BFE7-6734-845E-8ED8-4E04DB7C4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D671B7-16F3-7DE8-83D8-62518EC9A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7540E0-C0D3-B39F-D9D2-54056043D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771F13-972C-2A95-89A1-82968C4BA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287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5EAC2A7-58F3-882D-485D-E216ED2BDA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94325DB-439F-421C-B263-D3C801DAE2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B5D05F-9152-0E55-F1A6-93FB83F44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3EA96F-A9ED-D03E-110B-5F60C002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410ECC-7EDE-9A9D-96E2-EFD78F442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185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5A6ACF-4E1D-206C-E1D9-82A24154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AF1D4B-DBBB-EFB7-08E6-09FEEF0F0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39CC24-BB03-E2D8-E22D-755DF96D0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D1FE91-9E52-4B4D-E08B-D49451ACD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8635F2-0FA5-AD01-B7DD-14133C6C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033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F652CE-860C-E6B8-14F8-4A863C882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5BA67D9-2736-D20D-E70F-436BF8CC9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A1EC5E-791C-749A-E34F-A84D1437A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F9D0F3-5F37-F868-A8F9-28603E148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669C5B-0F29-04C2-C19D-FE1ED70C7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2181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057CAC-C640-A801-CE0F-FFFBC26A2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EF7C4D-FBD6-75E0-6EE0-9FFBD0178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C3B4B94-9442-D24C-C964-9FF2FA47B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C33A461-D83A-9842-7F7F-8F2F17A67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AFFF240-15D8-3B46-C090-22FEC01BC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217C639-D2E1-A0F8-7B23-F9A5F2F34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0642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F73DF3-15A1-03BE-3888-625C9D3F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289948-55CC-7654-1B4B-A9B412782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864747-1DAC-A365-58C2-8C64BCF405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49A6661-B52F-E7C8-AF0E-64B536ACE5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8B53F76-55EA-11A3-EC2A-F64C4255E7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A576267-B79F-B547-DACD-B7FCEB0A6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A2AC028-177C-9928-73F3-CBE4FD99B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9024926-96F4-655F-0239-FEEFADDF4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815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11BA3C-659D-E339-6BAE-9F70D89D3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BE66EE9-47DD-97AE-CAFE-FFFFF835E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11731E-58A3-A0B2-3A63-C25BCFC48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DE7CECD-7ABC-B0A3-243E-247F54A48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8778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A6F44F7-B4EF-7D4C-2AD3-F9EB25211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4311970-C09A-FDB8-C5BD-DBB6978B6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6CD3024-CE70-B396-1940-40FD8669E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267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B6EE9B-1243-7704-2E1A-86D90D70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896262-5125-F5B2-43A8-154EE089E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BB0D29A-BE5B-A387-2B03-BC5F58FA84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0B5436F-1744-E304-2769-E17605604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5C2B1A1-6D1D-5DF0-414D-4F6421B90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098582-03BA-3CFC-84C7-52E972192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9249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512FA-E812-66D9-C834-31FE2A8E3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10EE744-FD12-3249-71EF-97695C6C6E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E750ED5-DE66-7826-FB1A-01468816D5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C0899FA-2231-24C1-FEB4-7DA23A954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C95E821-F2DC-7FFB-0F61-D1E730552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5AADC7-D846-A62F-BA43-31EBCAB06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578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B9675A7-CD3F-FEB4-2B48-5DFC88AB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C601FFA-F8E1-3E9E-639C-77F93848B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028F34-C1EE-6EE3-AC7F-529C0B207D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870F06-76F8-4D01-83A0-AF563CC2590F}" type="datetimeFigureOut">
              <a:rPr lang="es-CO" smtClean="0"/>
              <a:t>13/02/2026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7BDA8B-1C01-06C1-A436-DDDE1E965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CA4C50-AF29-2D0E-E8C9-B7384A540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E540D1-184C-48D1-9537-DF244D34D4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061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2.xml"/><Relationship Id="rId7" Type="http://schemas.openxmlformats.org/officeDocument/2006/relationships/customXml" Target="../ink/ink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2.xml"/><Relationship Id="rId9" Type="http://schemas.openxmlformats.org/officeDocument/2006/relationships/customXml" Target="../ink/ink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Sobre la plataforma arduino">
            <a:extLst>
              <a:ext uri="{FF2B5EF4-FFF2-40B4-BE49-F238E27FC236}">
                <a16:creationId xmlns:a16="http://schemas.microsoft.com/office/drawing/2014/main" id="{82A2DFFF-0993-1706-ED90-573694861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9303" y="1119116"/>
            <a:ext cx="8854540" cy="221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C458633-7205-DC7D-47AC-C05B0535DA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304" y="3429000"/>
            <a:ext cx="8921672" cy="1713305"/>
          </a:xfrm>
        </p:spPr>
        <p:txBody>
          <a:bodyPr anchor="b">
            <a:normAutofit/>
          </a:bodyPr>
          <a:lstStyle/>
          <a:p>
            <a:pPr algn="l"/>
            <a:r>
              <a:rPr lang="es-ES" sz="6200"/>
              <a:t>PLACAS DE DESARROLLO</a:t>
            </a:r>
            <a:endParaRPr lang="es-CO" sz="620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DDF5038-C315-D4A4-6ED4-3E9539556B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9303" y="5142305"/>
            <a:ext cx="7321298" cy="753165"/>
          </a:xfrm>
        </p:spPr>
        <p:txBody>
          <a:bodyPr anchor="t">
            <a:normAutofit/>
          </a:bodyPr>
          <a:lstStyle/>
          <a:p>
            <a:pPr algn="l"/>
            <a:r>
              <a:rPr lang="es-ES" dirty="0"/>
              <a:t>Ing. Jun Carlos Vizcaino Aponte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990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44FC213-05EA-7607-386B-864E344FC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464" y="774970"/>
            <a:ext cx="11958536" cy="6083030"/>
          </a:xfrm>
        </p:spPr>
        <p:txBody>
          <a:bodyPr>
            <a:normAutofit fontScale="70000" lnSpcReduction="20000"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>
                <a:latin typeface="Arial" panose="020B0604020202020204" pitchFamily="34" charset="0"/>
              </a:rPr>
              <a:t>Raspberry Pi</a:t>
            </a:r>
            <a:r>
              <a:rPr lang="es-CO" altLang="es-CO" dirty="0">
                <a:latin typeface="Arial" panose="020B0604020202020204" pitchFamily="34" charset="0"/>
              </a:rPr>
              <a:t>: Un miniordenador de bajo costo que ofrece más potencia y capacidades que Arduino. Es ideal para proyectos que requieren procesamiento de datos más complejo, como servidores, sistemas de entretenimiento y aplicaciones de Internet de las Cosas (</a:t>
            </a:r>
            <a:r>
              <a:rPr lang="es-CO" altLang="es-CO" dirty="0" err="1">
                <a:latin typeface="Arial" panose="020B0604020202020204" pitchFamily="34" charset="0"/>
              </a:rPr>
              <a:t>IoT</a:t>
            </a:r>
            <a:r>
              <a:rPr lang="es-CO" altLang="es-CO" dirty="0">
                <a:latin typeface="Arial" panose="020B0604020202020204" pitchFamily="34" charset="0"/>
              </a:rPr>
              <a:t>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Teensy</a:t>
            </a:r>
            <a:r>
              <a:rPr lang="es-CO" altLang="es-CO" dirty="0">
                <a:latin typeface="Arial" panose="020B0604020202020204" pitchFamily="34" charset="0"/>
              </a:rPr>
              <a:t>: Una familia de microcontroladores de alta velocidad y bajo consumo que son compatibles con la IDE de Arduino. Ofrecen más potencia y características avanzadas, como DAC, ADC y lector de tarjetas SD.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>
                <a:latin typeface="Arial" panose="020B0604020202020204" pitchFamily="34" charset="0"/>
              </a:rPr>
              <a:t>ESP8266</a:t>
            </a:r>
            <a:r>
              <a:rPr lang="es-CO" altLang="es-CO" dirty="0">
                <a:latin typeface="Arial" panose="020B0604020202020204" pitchFamily="34" charset="0"/>
              </a:rPr>
              <a:t>: Un microcontrolador </a:t>
            </a:r>
            <a:r>
              <a:rPr lang="es-CO" altLang="es-CO" dirty="0" err="1">
                <a:latin typeface="Arial" panose="020B0604020202020204" pitchFamily="34" charset="0"/>
              </a:rPr>
              <a:t>Wi</a:t>
            </a:r>
            <a:r>
              <a:rPr lang="es-CO" altLang="es-CO" dirty="0">
                <a:latin typeface="Arial" panose="020B0604020202020204" pitchFamily="34" charset="0"/>
              </a:rPr>
              <a:t>-Fi que es muy popular para proyectos </a:t>
            </a:r>
            <a:r>
              <a:rPr lang="es-CO" altLang="es-CO" dirty="0" err="1">
                <a:latin typeface="Arial" panose="020B0604020202020204" pitchFamily="34" charset="0"/>
              </a:rPr>
              <a:t>IoT</a:t>
            </a:r>
            <a:r>
              <a:rPr lang="es-CO" altLang="es-CO" dirty="0">
                <a:latin typeface="Arial" panose="020B0604020202020204" pitchFamily="34" charset="0"/>
              </a:rPr>
              <a:t>. Es fácil de usar y tiene una gran comunidad de soporte.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BeagleBone</a:t>
            </a:r>
            <a:r>
              <a:rPr lang="es-CO" altLang="es-CO" dirty="0">
                <a:latin typeface="Arial" panose="020B0604020202020204" pitchFamily="34" charset="0"/>
              </a:rPr>
              <a:t>: Un sistema en una placa (SBC) que ofrece capacidades similares a las de Raspberry Pi pero con más puertos y opciones de expansión.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Netduino</a:t>
            </a:r>
            <a:r>
              <a:rPr lang="es-CO" altLang="es-CO" dirty="0">
                <a:latin typeface="Arial" panose="020B0604020202020204" pitchFamily="34" charset="0"/>
              </a:rPr>
              <a:t>: Una placa de desarrollo basada en .NET Micro Framework, que permite programar en C# y utilizar bibliotecas .NET.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Launchpad</a:t>
            </a:r>
            <a:r>
              <a:rPr lang="es-CO" altLang="es-CO" b="1" dirty="0">
                <a:latin typeface="Arial" panose="020B0604020202020204" pitchFamily="34" charset="0"/>
              </a:rPr>
              <a:t> MSP430</a:t>
            </a:r>
            <a:r>
              <a:rPr lang="es-CO" altLang="es-CO" dirty="0">
                <a:latin typeface="Arial" panose="020B0604020202020204" pitchFamily="34" charset="0"/>
              </a:rPr>
              <a:t>: Una placa de desarrollo de Texas Instruments que utiliza el microcontrolador MSP430 y es compatible con el software </a:t>
            </a:r>
            <a:r>
              <a:rPr lang="es-CO" altLang="es-CO" dirty="0" err="1">
                <a:latin typeface="Arial" panose="020B0604020202020204" pitchFamily="34" charset="0"/>
              </a:rPr>
              <a:t>Energia</a:t>
            </a:r>
            <a:r>
              <a:rPr lang="es-CO" altLang="es-CO" dirty="0">
                <a:latin typeface="Arial" panose="020B0604020202020204" pitchFamily="34" charset="0"/>
              </a:rPr>
              <a:t>, similar a Arduino.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Particle</a:t>
            </a:r>
            <a:r>
              <a:rPr lang="es-CO" altLang="es-CO" b="1" dirty="0">
                <a:latin typeface="Arial" panose="020B0604020202020204" pitchFamily="34" charset="0"/>
              </a:rPr>
              <a:t> </a:t>
            </a:r>
            <a:r>
              <a:rPr lang="es-CO" altLang="es-CO" b="1" dirty="0" err="1">
                <a:latin typeface="Arial" panose="020B0604020202020204" pitchFamily="34" charset="0"/>
              </a:rPr>
              <a:t>Photon</a:t>
            </a:r>
            <a:r>
              <a:rPr lang="es-CO" altLang="es-CO" dirty="0">
                <a:latin typeface="Arial" panose="020B0604020202020204" pitchFamily="34" charset="0"/>
              </a:rPr>
              <a:t>: Un microcontrolador </a:t>
            </a:r>
            <a:r>
              <a:rPr lang="es-CO" altLang="es-CO" dirty="0" err="1">
                <a:latin typeface="Arial" panose="020B0604020202020204" pitchFamily="34" charset="0"/>
              </a:rPr>
              <a:t>Wi</a:t>
            </a:r>
            <a:r>
              <a:rPr lang="es-CO" altLang="es-CO" dirty="0">
                <a:latin typeface="Arial" panose="020B0604020202020204" pitchFamily="34" charset="0"/>
              </a:rPr>
              <a:t>-Fi que es fácil de usar y está diseñado para proyectos </a:t>
            </a:r>
            <a:r>
              <a:rPr lang="es-CO" altLang="es-CO" dirty="0" err="1">
                <a:latin typeface="Arial" panose="020B0604020202020204" pitchFamily="34" charset="0"/>
              </a:rPr>
              <a:t>IoT</a:t>
            </a:r>
            <a:r>
              <a:rPr lang="es-CO" altLang="es-CO" dirty="0"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CO" altLang="es-CO" b="1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CO" altLang="es-CO" b="1" dirty="0" err="1">
                <a:latin typeface="Arial" panose="020B0604020202020204" pitchFamily="34" charset="0"/>
              </a:rPr>
              <a:t>Adafruit</a:t>
            </a:r>
            <a:r>
              <a:rPr lang="es-CO" altLang="es-CO" b="1" dirty="0">
                <a:latin typeface="Arial" panose="020B0604020202020204" pitchFamily="34" charset="0"/>
              </a:rPr>
              <a:t> </a:t>
            </a:r>
            <a:r>
              <a:rPr lang="es-CO" altLang="es-CO" b="1" dirty="0" err="1">
                <a:latin typeface="Arial" panose="020B0604020202020204" pitchFamily="34" charset="0"/>
              </a:rPr>
              <a:t>Feather</a:t>
            </a:r>
            <a:r>
              <a:rPr lang="es-CO" altLang="es-CO" dirty="0">
                <a:latin typeface="Arial" panose="020B0604020202020204" pitchFamily="34" charset="0"/>
              </a:rPr>
              <a:t>: Una familia de placas que incluye opciones con </a:t>
            </a:r>
            <a:r>
              <a:rPr lang="es-CO" altLang="es-CO" dirty="0" err="1">
                <a:latin typeface="Arial" panose="020B0604020202020204" pitchFamily="34" charset="0"/>
              </a:rPr>
              <a:t>Wi</a:t>
            </a:r>
            <a:r>
              <a:rPr lang="es-CO" altLang="es-CO" dirty="0">
                <a:latin typeface="Arial" panose="020B0604020202020204" pitchFamily="34" charset="0"/>
              </a:rPr>
              <a:t>-Fi, Bluetooth y otras funcionalidades, ideales para proyectos móviles y </a:t>
            </a:r>
            <a:r>
              <a:rPr lang="es-CO" altLang="es-CO" dirty="0" err="1">
                <a:latin typeface="Arial" panose="020B0604020202020204" pitchFamily="34" charset="0"/>
              </a:rPr>
              <a:t>IoT</a:t>
            </a:r>
            <a:endParaRPr lang="es-CO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3" name="Entrada de lápiz 12">
                <a:extLst>
                  <a:ext uri="{FF2B5EF4-FFF2-40B4-BE49-F238E27FC236}">
                    <a16:creationId xmlns:a16="http://schemas.microsoft.com/office/drawing/2014/main" id="{5058384E-AD2E-78D2-45E9-C9548D674332}"/>
                  </a:ext>
                </a:extLst>
              </p14:cNvPr>
              <p14:cNvContentPartPr/>
              <p14:nvPr/>
            </p14:nvContentPartPr>
            <p14:xfrm>
              <a:off x="2139610" y="378605"/>
              <a:ext cx="6683040" cy="39600"/>
            </p14:xfrm>
          </p:contentPart>
        </mc:Choice>
        <mc:Fallback xmlns="">
          <p:pic>
            <p:nvPicPr>
              <p:cNvPr id="13" name="Entrada de lápiz 12">
                <a:extLst>
                  <a:ext uri="{FF2B5EF4-FFF2-40B4-BE49-F238E27FC236}">
                    <a16:creationId xmlns:a16="http://schemas.microsoft.com/office/drawing/2014/main" id="{5058384E-AD2E-78D2-45E9-C9548D67433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85970" y="270965"/>
                <a:ext cx="6790680" cy="25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47163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49932D6-0D57-F4F7-3EA6-387EBFF4F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PROGRAMACION CODIGO </a:t>
            </a:r>
            <a:r>
              <a:rPr lang="en-US"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C++</a:t>
            </a:r>
          </a:p>
        </p:txBody>
      </p:sp>
      <p:pic>
        <p:nvPicPr>
          <p:cNvPr id="5" name="Imagen 4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D9F31975-10CC-B57B-B7D6-AA5F25BDE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428" y="1396759"/>
            <a:ext cx="7225748" cy="406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839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A872D71-8776-53C1-C792-CD57DC54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 dirty="0">
                <a:solidFill>
                  <a:srgbClr val="FFFFFF"/>
                </a:solidFill>
              </a:rPr>
              <a:t>PARTES DE UN PROGRAMA</a:t>
            </a:r>
            <a:endParaRPr lang="es-CO" sz="4000" dirty="0">
              <a:solidFill>
                <a:srgbClr val="FFFFFF"/>
              </a:solidFill>
            </a:endParaRPr>
          </a:p>
        </p:txBody>
      </p:sp>
      <p:graphicFrame>
        <p:nvGraphicFramePr>
          <p:cNvPr id="12" name="Marcador de contenido 2">
            <a:extLst>
              <a:ext uri="{FF2B5EF4-FFF2-40B4-BE49-F238E27FC236}">
                <a16:creationId xmlns:a16="http://schemas.microsoft.com/office/drawing/2014/main" id="{25179FDF-6CD6-D682-2344-B13418C7E6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4065839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0307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76B17A-F880-18AA-DA5B-2CDD2900F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882C62-99B5-4782-45C4-D8EF5F6EC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s-ES" sz="4000">
                <a:solidFill>
                  <a:srgbClr val="FFFFFF"/>
                </a:solidFill>
              </a:rPr>
              <a:t>PARTES DE UN PROGRAMA</a:t>
            </a:r>
            <a:endParaRPr lang="es-CO" sz="4000">
              <a:solidFill>
                <a:srgbClr val="FFFFFF"/>
              </a:solidFill>
            </a:endParaRPr>
          </a:p>
        </p:txBody>
      </p:sp>
      <p:graphicFrame>
        <p:nvGraphicFramePr>
          <p:cNvPr id="12" name="Marcador de contenido 2">
            <a:extLst>
              <a:ext uri="{FF2B5EF4-FFF2-40B4-BE49-F238E27FC236}">
                <a16:creationId xmlns:a16="http://schemas.microsoft.com/office/drawing/2014/main" id="{AC0CDB7E-FE59-7135-D54E-DFA2745907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1753776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Grupo 2">
            <a:extLst>
              <a:ext uri="{FF2B5EF4-FFF2-40B4-BE49-F238E27FC236}">
                <a16:creationId xmlns:a16="http://schemas.microsoft.com/office/drawing/2014/main" id="{4307C1BD-FB0C-A991-FC05-91432ACEBBDD}"/>
              </a:ext>
            </a:extLst>
          </p:cNvPr>
          <p:cNvGrpSpPr/>
          <p:nvPr/>
        </p:nvGrpSpPr>
        <p:grpSpPr>
          <a:xfrm>
            <a:off x="2976591" y="5558654"/>
            <a:ext cx="6666833" cy="954719"/>
            <a:chOff x="0" y="4423807"/>
            <a:chExt cx="6666833" cy="954719"/>
          </a:xfrm>
        </p:grpSpPr>
        <p:sp>
          <p:nvSpPr>
            <p:cNvPr id="4" name="Rectángulo: esquinas redondeadas 3">
              <a:extLst>
                <a:ext uri="{FF2B5EF4-FFF2-40B4-BE49-F238E27FC236}">
                  <a16:creationId xmlns:a16="http://schemas.microsoft.com/office/drawing/2014/main" id="{ED1492FA-3216-AA12-C0BF-3607C8CFFD22}"/>
                </a:ext>
              </a:extLst>
            </p:cNvPr>
            <p:cNvSpPr/>
            <p:nvPr/>
          </p:nvSpPr>
          <p:spPr>
            <a:xfrm>
              <a:off x="0" y="4423807"/>
              <a:ext cx="6666833" cy="95471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6443614"/>
                <a:satOff val="-18493"/>
                <a:lumOff val="-29609"/>
                <a:alphaOff val="0"/>
              </a:schemeClr>
            </a:fillRef>
            <a:effectRef idx="2">
              <a:schemeClr val="accent2">
                <a:hueOff val="6443614"/>
                <a:satOff val="-18493"/>
                <a:lumOff val="-296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5" name="Rectángulo: esquinas redondeadas 4">
              <a:extLst>
                <a:ext uri="{FF2B5EF4-FFF2-40B4-BE49-F238E27FC236}">
                  <a16:creationId xmlns:a16="http://schemas.microsoft.com/office/drawing/2014/main" id="{78A05030-6175-5A2E-747E-43DD514E7CF1}"/>
                </a:ext>
              </a:extLst>
            </p:cNvPr>
            <p:cNvSpPr txBox="1"/>
            <p:nvPr/>
          </p:nvSpPr>
          <p:spPr>
            <a:xfrm>
              <a:off x="46606" y="4470413"/>
              <a:ext cx="6573621" cy="8615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400" kern="1200"/>
                <a:t>FUNCIONES O SUBPROGRAMAS</a:t>
              </a:r>
              <a:endParaRPr lang="en-US" sz="2400" kern="1200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Entrada de lápiz 5">
                <a:extLst>
                  <a:ext uri="{FF2B5EF4-FFF2-40B4-BE49-F238E27FC236}">
                    <a16:creationId xmlns:a16="http://schemas.microsoft.com/office/drawing/2014/main" id="{6A87DA04-9262-2B27-F5B8-83E018C71C3B}"/>
                  </a:ext>
                </a:extLst>
              </p14:cNvPr>
              <p14:cNvContentPartPr/>
              <p14:nvPr/>
            </p14:nvContentPartPr>
            <p14:xfrm>
              <a:off x="2011090" y="2587205"/>
              <a:ext cx="2677320" cy="2920320"/>
            </p14:xfrm>
          </p:contentPart>
        </mc:Choice>
        <mc:Fallback xmlns="">
          <p:pic>
            <p:nvPicPr>
              <p:cNvPr id="6" name="Entrada de lápiz 5">
                <a:extLst>
                  <a:ext uri="{FF2B5EF4-FFF2-40B4-BE49-F238E27FC236}">
                    <a16:creationId xmlns:a16="http://schemas.microsoft.com/office/drawing/2014/main" id="{6A87DA04-9262-2B27-F5B8-83E018C71C3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57450" y="2479205"/>
                <a:ext cx="2784960" cy="313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Entrada de lápiz 6">
                <a:extLst>
                  <a:ext uri="{FF2B5EF4-FFF2-40B4-BE49-F238E27FC236}">
                    <a16:creationId xmlns:a16="http://schemas.microsoft.com/office/drawing/2014/main" id="{DCCFCC80-B598-3017-FA1A-A93284A7E071}"/>
                  </a:ext>
                </a:extLst>
              </p14:cNvPr>
              <p14:cNvContentPartPr/>
              <p14:nvPr/>
            </p14:nvContentPartPr>
            <p14:xfrm>
              <a:off x="4182610" y="2324765"/>
              <a:ext cx="495000" cy="677880"/>
            </p14:xfrm>
          </p:contentPart>
        </mc:Choice>
        <mc:Fallback xmlns="">
          <p:pic>
            <p:nvPicPr>
              <p:cNvPr id="7" name="Entrada de lápiz 6">
                <a:extLst>
                  <a:ext uri="{FF2B5EF4-FFF2-40B4-BE49-F238E27FC236}">
                    <a16:creationId xmlns:a16="http://schemas.microsoft.com/office/drawing/2014/main" id="{DCCFCC80-B598-3017-FA1A-A93284A7E07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128970" y="2216765"/>
                <a:ext cx="602640" cy="893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84559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30F7FD-39D1-01E9-8865-943CD2B94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En los siguientes programas identifique las partes…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4569FD8-438E-B671-5D80-04E7F15C8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79980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B70EC0-969B-4C6C-CA28-88BA74A166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7012" y="126460"/>
            <a:ext cx="8746787" cy="673154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s-ES" sz="10400" dirty="0" err="1"/>
              <a:t>int</a:t>
            </a:r>
            <a:r>
              <a:rPr lang="es-ES" sz="10400" dirty="0"/>
              <a:t> salida = 13;</a:t>
            </a:r>
          </a:p>
          <a:p>
            <a:pPr marL="0" indent="0">
              <a:buNone/>
            </a:pPr>
            <a:r>
              <a:rPr lang="es-ES" sz="10400" dirty="0" err="1"/>
              <a:t>int</a:t>
            </a:r>
            <a:r>
              <a:rPr lang="es-ES" sz="10400" dirty="0"/>
              <a:t> entrada = 2; </a:t>
            </a:r>
          </a:p>
          <a:p>
            <a:pPr marL="0" indent="0">
              <a:buNone/>
            </a:pPr>
            <a:r>
              <a:rPr lang="es-ES" sz="10400" dirty="0" err="1"/>
              <a:t>void</a:t>
            </a:r>
            <a:r>
              <a:rPr lang="es-ES" sz="10400" dirty="0"/>
              <a:t> </a:t>
            </a:r>
            <a:r>
              <a:rPr lang="es-ES" sz="10400" dirty="0" err="1"/>
              <a:t>controlarLed</a:t>
            </a:r>
            <a:r>
              <a:rPr lang="es-ES" sz="10400" dirty="0"/>
              <a:t>(</a:t>
            </a:r>
            <a:r>
              <a:rPr lang="es-ES" sz="10400" dirty="0" err="1"/>
              <a:t>int</a:t>
            </a:r>
            <a:r>
              <a:rPr lang="es-ES" sz="10400" dirty="0"/>
              <a:t> </a:t>
            </a:r>
            <a:r>
              <a:rPr lang="es-ES" sz="10400" dirty="0" err="1"/>
              <a:t>estadoEntrada</a:t>
            </a:r>
            <a:r>
              <a:rPr lang="es-ES" sz="10400" dirty="0"/>
              <a:t>) {</a:t>
            </a:r>
          </a:p>
          <a:p>
            <a:pPr marL="0" indent="0">
              <a:buNone/>
            </a:pPr>
            <a:r>
              <a:rPr lang="es-ES" sz="10400" dirty="0"/>
              <a:t>  </a:t>
            </a:r>
            <a:r>
              <a:rPr lang="es-ES" sz="10400" dirty="0" err="1"/>
              <a:t>if</a:t>
            </a:r>
            <a:r>
              <a:rPr lang="es-ES" sz="10400" dirty="0"/>
              <a:t> (</a:t>
            </a:r>
            <a:r>
              <a:rPr lang="es-ES" sz="10400" dirty="0" err="1"/>
              <a:t>estadoEntrada</a:t>
            </a:r>
            <a:r>
              <a:rPr lang="es-ES" sz="10400" dirty="0"/>
              <a:t> == HIGH) {</a:t>
            </a:r>
          </a:p>
          <a:p>
            <a:pPr marL="0" indent="0">
              <a:buNone/>
            </a:pPr>
            <a:r>
              <a:rPr lang="es-ES" sz="10400" dirty="0"/>
              <a:t>    </a:t>
            </a:r>
            <a:r>
              <a:rPr lang="es-ES" sz="10400" dirty="0" err="1"/>
              <a:t>digitalWrite</a:t>
            </a:r>
            <a:r>
              <a:rPr lang="es-ES" sz="10400" dirty="0"/>
              <a:t>(salida, HIGH); </a:t>
            </a:r>
          </a:p>
          <a:p>
            <a:pPr marL="0" indent="0">
              <a:buNone/>
            </a:pPr>
            <a:r>
              <a:rPr lang="es-ES" sz="10400" dirty="0"/>
              <a:t>} </a:t>
            </a:r>
            <a:r>
              <a:rPr lang="es-ES" sz="10400" dirty="0" err="1"/>
              <a:t>else</a:t>
            </a:r>
            <a:r>
              <a:rPr lang="es-ES" sz="10400" dirty="0"/>
              <a:t> {</a:t>
            </a:r>
          </a:p>
          <a:p>
            <a:pPr marL="0" indent="0">
              <a:buNone/>
            </a:pPr>
            <a:r>
              <a:rPr lang="es-ES" sz="10400" dirty="0"/>
              <a:t>    </a:t>
            </a:r>
            <a:r>
              <a:rPr lang="es-ES" sz="10400" dirty="0" err="1"/>
              <a:t>digitalWrite</a:t>
            </a:r>
            <a:r>
              <a:rPr lang="es-ES" sz="10400" dirty="0"/>
              <a:t>(salida, LOW);     }</a:t>
            </a:r>
          </a:p>
          <a:p>
            <a:pPr marL="0" indent="0">
              <a:buNone/>
            </a:pPr>
            <a:r>
              <a:rPr lang="es-ES" sz="10400" dirty="0"/>
              <a:t>}</a:t>
            </a:r>
          </a:p>
          <a:p>
            <a:pPr marL="0" indent="0">
              <a:buNone/>
            </a:pPr>
            <a:r>
              <a:rPr lang="es-ES" sz="10400" dirty="0" err="1"/>
              <a:t>void</a:t>
            </a:r>
            <a:r>
              <a:rPr lang="es-ES" sz="10400" dirty="0"/>
              <a:t> </a:t>
            </a:r>
            <a:r>
              <a:rPr lang="es-ES" sz="10400" dirty="0" err="1"/>
              <a:t>setup</a:t>
            </a:r>
            <a:r>
              <a:rPr lang="es-ES" sz="10400" dirty="0"/>
              <a:t>() {</a:t>
            </a:r>
          </a:p>
          <a:p>
            <a:pPr marL="0" indent="0">
              <a:buNone/>
            </a:pPr>
            <a:r>
              <a:rPr lang="es-ES" sz="10400" dirty="0"/>
              <a:t>  </a:t>
            </a:r>
            <a:r>
              <a:rPr lang="es-ES" sz="10400" dirty="0" err="1"/>
              <a:t>pinMode</a:t>
            </a:r>
            <a:r>
              <a:rPr lang="es-ES" sz="10400" dirty="0"/>
              <a:t>(salida, OUTPUT);  </a:t>
            </a:r>
          </a:p>
          <a:p>
            <a:pPr marL="0" indent="0">
              <a:buNone/>
            </a:pPr>
            <a:r>
              <a:rPr lang="es-ES" sz="10400" dirty="0"/>
              <a:t>  </a:t>
            </a:r>
            <a:r>
              <a:rPr lang="es-ES" sz="10400" dirty="0" err="1"/>
              <a:t>pinMode</a:t>
            </a:r>
            <a:r>
              <a:rPr lang="es-ES" sz="10400" dirty="0"/>
              <a:t>(entrada, INPUT);</a:t>
            </a:r>
          </a:p>
          <a:p>
            <a:pPr marL="0" indent="0">
              <a:buNone/>
            </a:pPr>
            <a:r>
              <a:rPr lang="es-ES" sz="10400" dirty="0"/>
              <a:t>}</a:t>
            </a:r>
          </a:p>
          <a:p>
            <a:pPr marL="0" indent="0">
              <a:buNone/>
            </a:pPr>
            <a:r>
              <a:rPr lang="es-ES" sz="10400" dirty="0" err="1"/>
              <a:t>void</a:t>
            </a:r>
            <a:r>
              <a:rPr lang="es-ES" sz="10400" dirty="0"/>
              <a:t> </a:t>
            </a:r>
            <a:r>
              <a:rPr lang="es-ES" sz="10400" dirty="0" err="1"/>
              <a:t>loop</a:t>
            </a:r>
            <a:r>
              <a:rPr lang="es-ES" sz="10400" dirty="0"/>
              <a:t>() {</a:t>
            </a:r>
          </a:p>
          <a:p>
            <a:pPr marL="0" indent="0">
              <a:buNone/>
            </a:pPr>
            <a:r>
              <a:rPr lang="es-ES" sz="10400" dirty="0"/>
              <a:t>  </a:t>
            </a:r>
            <a:r>
              <a:rPr lang="es-ES" sz="10400" dirty="0" err="1"/>
              <a:t>int</a:t>
            </a:r>
            <a:r>
              <a:rPr lang="es-ES" sz="10400" dirty="0"/>
              <a:t> </a:t>
            </a:r>
            <a:r>
              <a:rPr lang="es-ES" sz="10400" dirty="0" err="1"/>
              <a:t>valorEntrada</a:t>
            </a:r>
            <a:r>
              <a:rPr lang="es-ES" sz="10400" dirty="0"/>
              <a:t> = </a:t>
            </a:r>
            <a:r>
              <a:rPr lang="es-ES" sz="10400" dirty="0" err="1"/>
              <a:t>digitalRead</a:t>
            </a:r>
            <a:r>
              <a:rPr lang="es-ES" sz="10400" dirty="0"/>
              <a:t>(entrada); </a:t>
            </a:r>
          </a:p>
          <a:p>
            <a:pPr marL="0" indent="0">
              <a:buNone/>
            </a:pPr>
            <a:r>
              <a:rPr lang="es-ES" sz="10400" dirty="0" err="1"/>
              <a:t>controlarLed</a:t>
            </a:r>
            <a:r>
              <a:rPr lang="es-ES" sz="10400" dirty="0"/>
              <a:t>(</a:t>
            </a:r>
            <a:r>
              <a:rPr lang="es-ES" sz="10400" dirty="0" err="1"/>
              <a:t>valorEntrada</a:t>
            </a:r>
            <a:r>
              <a:rPr lang="es-ES" sz="10400" dirty="0"/>
              <a:t>);       </a:t>
            </a:r>
          </a:p>
          <a:p>
            <a:pPr marL="0" indent="0">
              <a:buNone/>
            </a:pPr>
            <a:r>
              <a:rPr lang="es-ES" sz="10400" dirty="0"/>
              <a:t>}</a:t>
            </a:r>
          </a:p>
          <a:p>
            <a:pPr marL="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65536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1BF1F737-FD83-75A1-4665-8896BA6A3B87}"/>
              </a:ext>
            </a:extLst>
          </p:cNvPr>
          <p:cNvSpPr/>
          <p:nvPr/>
        </p:nvSpPr>
        <p:spPr>
          <a:xfrm>
            <a:off x="666346" y="4958675"/>
            <a:ext cx="10687454" cy="127918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2AED7584-3CED-F2B2-65EC-620934C4FA5C}"/>
              </a:ext>
            </a:extLst>
          </p:cNvPr>
          <p:cNvSpPr/>
          <p:nvPr/>
        </p:nvSpPr>
        <p:spPr>
          <a:xfrm>
            <a:off x="622570" y="3574914"/>
            <a:ext cx="10687454" cy="12791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0BFD6D73-5EC5-53A5-2F4C-F14DF39ABBEC}"/>
              </a:ext>
            </a:extLst>
          </p:cNvPr>
          <p:cNvSpPr/>
          <p:nvPr/>
        </p:nvSpPr>
        <p:spPr>
          <a:xfrm>
            <a:off x="535020" y="1259731"/>
            <a:ext cx="10818780" cy="22422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43DEB492-9FD5-6F3F-D2E1-662A499DEC10}"/>
              </a:ext>
            </a:extLst>
          </p:cNvPr>
          <p:cNvSpPr/>
          <p:nvPr/>
        </p:nvSpPr>
        <p:spPr>
          <a:xfrm>
            <a:off x="535020" y="68094"/>
            <a:ext cx="11021440" cy="111868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9F1C2E-AFD0-D2B1-447E-F4C244EBE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009"/>
            <a:ext cx="10515600" cy="596295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s-ES" sz="5000" dirty="0"/>
              <a:t>// Declaración de variables</a:t>
            </a:r>
          </a:p>
          <a:p>
            <a:pPr marL="0" indent="0">
              <a:buNone/>
            </a:pPr>
            <a:r>
              <a:rPr lang="es-ES" sz="5000" dirty="0" err="1"/>
              <a:t>int</a:t>
            </a:r>
            <a:r>
              <a:rPr lang="es-ES" sz="5000" dirty="0"/>
              <a:t> salida = 13;   // Pin donde está conectado el LED</a:t>
            </a:r>
          </a:p>
          <a:p>
            <a:pPr marL="0" indent="0">
              <a:buNone/>
            </a:pPr>
            <a:r>
              <a:rPr lang="es-ES" sz="5000" dirty="0" err="1"/>
              <a:t>int</a:t>
            </a:r>
            <a:r>
              <a:rPr lang="es-ES" sz="5000" dirty="0"/>
              <a:t> entrada = 2;   // Pin donde se conecta el pulsador o señal lógica</a:t>
            </a:r>
          </a:p>
          <a:p>
            <a:endParaRPr lang="es-ES" dirty="0"/>
          </a:p>
          <a:p>
            <a:pPr marL="0" indent="0">
              <a:buNone/>
            </a:pPr>
            <a:r>
              <a:rPr lang="es-ES" sz="7200" dirty="0"/>
              <a:t>// Función que enciende o apaga el LED según la entrada</a:t>
            </a:r>
          </a:p>
          <a:p>
            <a:pPr marL="0" indent="0">
              <a:buNone/>
            </a:pPr>
            <a:r>
              <a:rPr lang="es-ES" sz="7200" dirty="0" err="1"/>
              <a:t>void</a:t>
            </a:r>
            <a:r>
              <a:rPr lang="es-ES" sz="7200" dirty="0"/>
              <a:t> </a:t>
            </a:r>
            <a:r>
              <a:rPr lang="es-ES" sz="7200" dirty="0" err="1"/>
              <a:t>controlarLed</a:t>
            </a:r>
            <a:r>
              <a:rPr lang="es-ES" sz="7200" dirty="0"/>
              <a:t>(</a:t>
            </a:r>
            <a:r>
              <a:rPr lang="es-ES" sz="7200" dirty="0" err="1"/>
              <a:t>int</a:t>
            </a:r>
            <a:r>
              <a:rPr lang="es-ES" sz="7200" dirty="0"/>
              <a:t> </a:t>
            </a:r>
            <a:r>
              <a:rPr lang="es-ES" sz="7200" dirty="0" err="1"/>
              <a:t>estadoEntrada</a:t>
            </a:r>
            <a:r>
              <a:rPr lang="es-ES" sz="7200" dirty="0"/>
              <a:t>) {</a:t>
            </a:r>
          </a:p>
          <a:p>
            <a:pPr marL="0" indent="0">
              <a:buNone/>
            </a:pPr>
            <a:r>
              <a:rPr lang="es-ES" sz="7200" dirty="0"/>
              <a:t>  </a:t>
            </a:r>
            <a:r>
              <a:rPr lang="es-ES" sz="7200" dirty="0" err="1"/>
              <a:t>if</a:t>
            </a:r>
            <a:r>
              <a:rPr lang="es-ES" sz="7200" dirty="0"/>
              <a:t> (</a:t>
            </a:r>
            <a:r>
              <a:rPr lang="es-ES" sz="7200" dirty="0" err="1"/>
              <a:t>estadoEntrada</a:t>
            </a:r>
            <a:r>
              <a:rPr lang="es-ES" sz="7200" dirty="0"/>
              <a:t> == HIGH) {</a:t>
            </a:r>
          </a:p>
          <a:p>
            <a:pPr marL="0" indent="0">
              <a:buNone/>
            </a:pPr>
            <a:r>
              <a:rPr lang="es-ES" sz="7200" dirty="0"/>
              <a:t>    </a:t>
            </a:r>
            <a:r>
              <a:rPr lang="es-ES" sz="7200" dirty="0" err="1"/>
              <a:t>digitalWrite</a:t>
            </a:r>
            <a:r>
              <a:rPr lang="es-ES" sz="7200" dirty="0"/>
              <a:t>(salida, HIGH);  // Enciende el LED</a:t>
            </a:r>
          </a:p>
          <a:p>
            <a:pPr marL="0" indent="0">
              <a:buNone/>
            </a:pPr>
            <a:r>
              <a:rPr lang="es-ES" sz="7200" dirty="0"/>
              <a:t>  } </a:t>
            </a:r>
            <a:r>
              <a:rPr lang="es-ES" sz="7200" dirty="0" err="1"/>
              <a:t>else</a:t>
            </a:r>
            <a:r>
              <a:rPr lang="es-ES" sz="7200" dirty="0"/>
              <a:t> {</a:t>
            </a:r>
          </a:p>
          <a:p>
            <a:pPr marL="0" indent="0">
              <a:buNone/>
            </a:pPr>
            <a:r>
              <a:rPr lang="es-ES" sz="7200" dirty="0"/>
              <a:t>    </a:t>
            </a:r>
            <a:r>
              <a:rPr lang="es-ES" sz="7200" dirty="0" err="1"/>
              <a:t>digitalWrite</a:t>
            </a:r>
            <a:r>
              <a:rPr lang="es-ES" sz="7200" dirty="0"/>
              <a:t>(salida, LOW);   // Apaga el LED</a:t>
            </a:r>
          </a:p>
          <a:p>
            <a:pPr marL="0" indent="0">
              <a:buNone/>
            </a:pPr>
            <a:r>
              <a:rPr lang="es-ES" sz="7200" dirty="0"/>
              <a:t>  }</a:t>
            </a:r>
          </a:p>
          <a:p>
            <a:pPr marL="0" indent="0">
              <a:buNone/>
            </a:pPr>
            <a:r>
              <a:rPr lang="es-ES" sz="7200" dirty="0"/>
              <a:t>}</a:t>
            </a:r>
          </a:p>
          <a:p>
            <a:pPr marL="0" indent="0">
              <a:buNone/>
            </a:pPr>
            <a:r>
              <a:rPr lang="es-ES" sz="6400" dirty="0" err="1"/>
              <a:t>void</a:t>
            </a:r>
            <a:r>
              <a:rPr lang="es-ES" sz="6400" dirty="0"/>
              <a:t> </a:t>
            </a:r>
            <a:r>
              <a:rPr lang="es-ES" sz="6400" dirty="0" err="1"/>
              <a:t>setup</a:t>
            </a:r>
            <a:r>
              <a:rPr lang="es-ES" sz="6400" dirty="0"/>
              <a:t>() {</a:t>
            </a:r>
          </a:p>
          <a:p>
            <a:pPr marL="0" indent="0">
              <a:buNone/>
            </a:pPr>
            <a:r>
              <a:rPr lang="es-ES" sz="6400" dirty="0"/>
              <a:t>  </a:t>
            </a:r>
            <a:r>
              <a:rPr lang="es-ES" sz="6400" dirty="0" err="1"/>
              <a:t>pinMode</a:t>
            </a:r>
            <a:r>
              <a:rPr lang="es-ES" sz="6400" dirty="0"/>
              <a:t>(salida, OUTPUT);   // Configura el pin de salida</a:t>
            </a:r>
          </a:p>
          <a:p>
            <a:pPr marL="0" indent="0">
              <a:buNone/>
            </a:pPr>
            <a:r>
              <a:rPr lang="es-ES" sz="6400" dirty="0"/>
              <a:t>  </a:t>
            </a:r>
            <a:r>
              <a:rPr lang="es-ES" sz="6400" dirty="0" err="1"/>
              <a:t>pinMode</a:t>
            </a:r>
            <a:r>
              <a:rPr lang="es-ES" sz="6400" dirty="0"/>
              <a:t>(entrada, INPUT);   // Configura el pin de entrada</a:t>
            </a:r>
          </a:p>
          <a:p>
            <a:pPr marL="0" indent="0">
              <a:buNone/>
            </a:pPr>
            <a:r>
              <a:rPr lang="es-ES" sz="6400" dirty="0"/>
              <a:t>}</a:t>
            </a:r>
          </a:p>
          <a:p>
            <a:endParaRPr lang="es-ES" dirty="0"/>
          </a:p>
          <a:p>
            <a:pPr marL="0" indent="0">
              <a:buNone/>
            </a:pPr>
            <a:r>
              <a:rPr lang="es-ES" sz="7200" dirty="0" err="1"/>
              <a:t>void</a:t>
            </a:r>
            <a:r>
              <a:rPr lang="es-ES" sz="7200" dirty="0"/>
              <a:t> </a:t>
            </a:r>
            <a:r>
              <a:rPr lang="es-ES" sz="7200" dirty="0" err="1"/>
              <a:t>loop</a:t>
            </a:r>
            <a:r>
              <a:rPr lang="es-ES" sz="7200" dirty="0"/>
              <a:t>() {</a:t>
            </a:r>
          </a:p>
          <a:p>
            <a:pPr marL="0" indent="0">
              <a:buNone/>
            </a:pPr>
            <a:r>
              <a:rPr lang="es-ES" sz="7200" dirty="0"/>
              <a:t>  </a:t>
            </a:r>
            <a:r>
              <a:rPr lang="es-ES" sz="7200" dirty="0" err="1"/>
              <a:t>int</a:t>
            </a:r>
            <a:r>
              <a:rPr lang="es-ES" sz="7200" dirty="0"/>
              <a:t> </a:t>
            </a:r>
            <a:r>
              <a:rPr lang="es-ES" sz="7200" dirty="0" err="1"/>
              <a:t>valorEntrada</a:t>
            </a:r>
            <a:r>
              <a:rPr lang="es-ES" sz="7200" dirty="0"/>
              <a:t> = </a:t>
            </a:r>
            <a:r>
              <a:rPr lang="es-ES" sz="7200" dirty="0" err="1"/>
              <a:t>digitalRead</a:t>
            </a:r>
            <a:r>
              <a:rPr lang="es-ES" sz="7200" dirty="0"/>
              <a:t>(entrada); // Lee el estado lógico de la entrada</a:t>
            </a:r>
          </a:p>
          <a:p>
            <a:pPr marL="0" indent="0">
              <a:buNone/>
            </a:pPr>
            <a:r>
              <a:rPr lang="es-ES" sz="7200" dirty="0"/>
              <a:t>  </a:t>
            </a:r>
            <a:r>
              <a:rPr lang="es-ES" sz="7200" dirty="0" err="1"/>
              <a:t>controlarLed</a:t>
            </a:r>
            <a:r>
              <a:rPr lang="es-ES" sz="7200" dirty="0"/>
              <a:t>(</a:t>
            </a:r>
            <a:r>
              <a:rPr lang="es-ES" sz="7200" dirty="0" err="1"/>
              <a:t>valorEntrada</a:t>
            </a:r>
            <a:r>
              <a:rPr lang="es-ES" sz="7200" dirty="0"/>
              <a:t>);              // Llama a la función para controlar el LED</a:t>
            </a:r>
          </a:p>
          <a:p>
            <a:pPr marL="0" indent="0">
              <a:buNone/>
            </a:pPr>
            <a:r>
              <a:rPr lang="es-E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816491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C1C53-FD8B-4E3F-E79E-2BD5F0604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DFF6A012-D021-4C1B-7EC8-E9F331FD253C}"/>
              </a:ext>
            </a:extLst>
          </p:cNvPr>
          <p:cNvSpPr/>
          <p:nvPr/>
        </p:nvSpPr>
        <p:spPr>
          <a:xfrm>
            <a:off x="547990" y="2655550"/>
            <a:ext cx="10687454" cy="127918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9EDDB5F5-0FE2-2E06-9985-83DEF29244EA}"/>
              </a:ext>
            </a:extLst>
          </p:cNvPr>
          <p:cNvSpPr/>
          <p:nvPr/>
        </p:nvSpPr>
        <p:spPr>
          <a:xfrm>
            <a:off x="546369" y="1398351"/>
            <a:ext cx="10687454" cy="12791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941FF699-E627-56D7-C228-AEBFCD266CF8}"/>
              </a:ext>
            </a:extLst>
          </p:cNvPr>
          <p:cNvSpPr/>
          <p:nvPr/>
        </p:nvSpPr>
        <p:spPr>
          <a:xfrm>
            <a:off x="469357" y="4007796"/>
            <a:ext cx="10818780" cy="22422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E98FA1D1-BE0C-B839-72DD-85FF9C422A6C}"/>
              </a:ext>
            </a:extLst>
          </p:cNvPr>
          <p:cNvSpPr/>
          <p:nvPr/>
        </p:nvSpPr>
        <p:spPr>
          <a:xfrm>
            <a:off x="535020" y="68094"/>
            <a:ext cx="11021440" cy="127918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1E1E9EF-1EBF-83B2-EC2C-8DAC2B794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009"/>
            <a:ext cx="10515600" cy="596295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s-ES" sz="5000" dirty="0"/>
              <a:t>// Declaración de variables</a:t>
            </a:r>
          </a:p>
          <a:p>
            <a:pPr marL="0" indent="0">
              <a:buNone/>
            </a:pPr>
            <a:r>
              <a:rPr lang="es-ES" sz="5000" dirty="0" err="1"/>
              <a:t>int</a:t>
            </a:r>
            <a:r>
              <a:rPr lang="es-ES" sz="5000" dirty="0"/>
              <a:t> salida = 13;   // Pin donde está conectado el LED</a:t>
            </a:r>
          </a:p>
          <a:p>
            <a:pPr marL="0" indent="0">
              <a:buNone/>
            </a:pPr>
            <a:r>
              <a:rPr lang="es-ES" sz="5000" dirty="0" err="1"/>
              <a:t>int</a:t>
            </a:r>
            <a:r>
              <a:rPr lang="es-ES" sz="5000" dirty="0"/>
              <a:t> entrada = 2;   // Pin donde se conecta el pulsador o señal lógica</a:t>
            </a:r>
          </a:p>
          <a:p>
            <a:pPr marL="0" indent="0">
              <a:buNone/>
            </a:pPr>
            <a:r>
              <a:rPr lang="es-ES" sz="9600" dirty="0" err="1"/>
              <a:t>void</a:t>
            </a:r>
            <a:r>
              <a:rPr lang="es-ES" sz="9600" dirty="0"/>
              <a:t> </a:t>
            </a:r>
            <a:r>
              <a:rPr lang="es-ES" sz="9600" dirty="0" err="1"/>
              <a:t>controlarLed</a:t>
            </a:r>
            <a:r>
              <a:rPr lang="es-ES" sz="9600" dirty="0"/>
              <a:t>(</a:t>
            </a:r>
            <a:r>
              <a:rPr lang="es-ES" sz="9600" dirty="0" err="1"/>
              <a:t>int</a:t>
            </a:r>
            <a:r>
              <a:rPr lang="es-ES" sz="9600" dirty="0"/>
              <a:t> </a:t>
            </a:r>
            <a:r>
              <a:rPr lang="es-ES" sz="9600" dirty="0" err="1"/>
              <a:t>estadoEntrada</a:t>
            </a:r>
            <a:r>
              <a:rPr lang="es-ES" sz="9600" dirty="0"/>
              <a:t>);</a:t>
            </a:r>
          </a:p>
          <a:p>
            <a:pPr marL="0" indent="0">
              <a:buNone/>
            </a:pPr>
            <a:r>
              <a:rPr lang="es-ES" sz="6400" dirty="0" err="1"/>
              <a:t>void</a:t>
            </a:r>
            <a:r>
              <a:rPr lang="es-ES" sz="6400" dirty="0"/>
              <a:t> </a:t>
            </a:r>
            <a:r>
              <a:rPr lang="es-ES" sz="6400" dirty="0" err="1"/>
              <a:t>setup</a:t>
            </a:r>
            <a:r>
              <a:rPr lang="es-ES" sz="6400" dirty="0"/>
              <a:t>() {</a:t>
            </a:r>
          </a:p>
          <a:p>
            <a:pPr marL="0" indent="0">
              <a:buNone/>
            </a:pPr>
            <a:r>
              <a:rPr lang="es-ES" sz="6400" dirty="0"/>
              <a:t>  </a:t>
            </a:r>
            <a:r>
              <a:rPr lang="es-ES" sz="6400" dirty="0" err="1"/>
              <a:t>pinMode</a:t>
            </a:r>
            <a:r>
              <a:rPr lang="es-ES" sz="6400" dirty="0"/>
              <a:t>(salida, OUTPUT);   // Configura el pin de salida</a:t>
            </a:r>
          </a:p>
          <a:p>
            <a:pPr marL="0" indent="0">
              <a:buNone/>
            </a:pPr>
            <a:r>
              <a:rPr lang="es-ES" sz="6400" dirty="0"/>
              <a:t>  </a:t>
            </a:r>
            <a:r>
              <a:rPr lang="es-ES" sz="6400" dirty="0" err="1"/>
              <a:t>pinMode</a:t>
            </a:r>
            <a:r>
              <a:rPr lang="es-ES" sz="6400" dirty="0"/>
              <a:t>(entrada, INPUT);   // Configura el pin de entrada</a:t>
            </a:r>
          </a:p>
          <a:p>
            <a:pPr marL="0" indent="0">
              <a:buNone/>
            </a:pPr>
            <a:r>
              <a:rPr lang="es-ES" sz="6400" dirty="0"/>
              <a:t>}</a:t>
            </a:r>
          </a:p>
          <a:p>
            <a:endParaRPr lang="es-ES" dirty="0"/>
          </a:p>
          <a:p>
            <a:pPr marL="0" indent="0">
              <a:buNone/>
            </a:pPr>
            <a:r>
              <a:rPr lang="es-ES" sz="7200" dirty="0" err="1"/>
              <a:t>void</a:t>
            </a:r>
            <a:r>
              <a:rPr lang="es-ES" sz="7200" dirty="0"/>
              <a:t> </a:t>
            </a:r>
            <a:r>
              <a:rPr lang="es-ES" sz="7200" dirty="0" err="1"/>
              <a:t>loop</a:t>
            </a:r>
            <a:r>
              <a:rPr lang="es-ES" sz="7200" dirty="0"/>
              <a:t>() {</a:t>
            </a:r>
          </a:p>
          <a:p>
            <a:pPr marL="0" indent="0">
              <a:buNone/>
            </a:pPr>
            <a:r>
              <a:rPr lang="es-ES" sz="7200" dirty="0"/>
              <a:t>  </a:t>
            </a:r>
            <a:r>
              <a:rPr lang="es-ES" sz="7200" dirty="0" err="1"/>
              <a:t>int</a:t>
            </a:r>
            <a:r>
              <a:rPr lang="es-ES" sz="7200" dirty="0"/>
              <a:t> </a:t>
            </a:r>
            <a:r>
              <a:rPr lang="es-ES" sz="7200" dirty="0" err="1"/>
              <a:t>valorEntrada</a:t>
            </a:r>
            <a:r>
              <a:rPr lang="es-ES" sz="7200" dirty="0"/>
              <a:t> = </a:t>
            </a:r>
            <a:r>
              <a:rPr lang="es-ES" sz="7200" dirty="0" err="1"/>
              <a:t>digitalRead</a:t>
            </a:r>
            <a:r>
              <a:rPr lang="es-ES" sz="7200" dirty="0"/>
              <a:t>(entrada); // Lee el estado lógico de la entrada</a:t>
            </a:r>
          </a:p>
          <a:p>
            <a:pPr marL="0" indent="0">
              <a:buNone/>
            </a:pPr>
            <a:r>
              <a:rPr lang="es-ES" sz="7200" dirty="0"/>
              <a:t>  </a:t>
            </a:r>
            <a:r>
              <a:rPr lang="es-ES" sz="7200" dirty="0" err="1"/>
              <a:t>controlarLed</a:t>
            </a:r>
            <a:r>
              <a:rPr lang="es-ES" sz="7200" dirty="0"/>
              <a:t>(</a:t>
            </a:r>
            <a:r>
              <a:rPr lang="es-ES" sz="7200" dirty="0" err="1"/>
              <a:t>valorEntrada</a:t>
            </a:r>
            <a:r>
              <a:rPr lang="es-ES" sz="7200" dirty="0"/>
              <a:t>);              // Llama a la función para controlar el LED</a:t>
            </a:r>
          </a:p>
          <a:p>
            <a:pPr marL="0" indent="0">
              <a:buNone/>
            </a:pPr>
            <a:r>
              <a:rPr lang="es-ES" dirty="0"/>
              <a:t>}</a:t>
            </a:r>
          </a:p>
          <a:p>
            <a:pPr marL="0" indent="0">
              <a:buNone/>
            </a:pPr>
            <a:r>
              <a:rPr lang="es-ES" sz="8000" dirty="0"/>
              <a:t>// Función que enciende o apaga el LED según la entrada</a:t>
            </a:r>
          </a:p>
          <a:p>
            <a:pPr marL="0" indent="0">
              <a:buNone/>
            </a:pPr>
            <a:r>
              <a:rPr lang="es-ES" sz="8000" dirty="0" err="1"/>
              <a:t>void</a:t>
            </a:r>
            <a:r>
              <a:rPr lang="es-ES" sz="8000" dirty="0"/>
              <a:t> </a:t>
            </a:r>
            <a:r>
              <a:rPr lang="es-ES" sz="8000" dirty="0" err="1"/>
              <a:t>controlarLed</a:t>
            </a:r>
            <a:r>
              <a:rPr lang="es-ES" sz="8000" dirty="0"/>
              <a:t>(</a:t>
            </a:r>
            <a:r>
              <a:rPr lang="es-ES" sz="8000" dirty="0" err="1"/>
              <a:t>int</a:t>
            </a:r>
            <a:r>
              <a:rPr lang="es-ES" sz="8000" dirty="0"/>
              <a:t> </a:t>
            </a:r>
            <a:r>
              <a:rPr lang="es-ES" sz="8000" dirty="0" err="1"/>
              <a:t>estadoEntrada</a:t>
            </a:r>
            <a:r>
              <a:rPr lang="es-ES" sz="8000" dirty="0"/>
              <a:t>) {</a:t>
            </a:r>
          </a:p>
          <a:p>
            <a:pPr marL="0" indent="0">
              <a:buNone/>
            </a:pPr>
            <a:r>
              <a:rPr lang="es-ES" sz="8000" dirty="0"/>
              <a:t>  </a:t>
            </a:r>
            <a:r>
              <a:rPr lang="es-ES" sz="8000" dirty="0" err="1"/>
              <a:t>if</a:t>
            </a:r>
            <a:r>
              <a:rPr lang="es-ES" sz="8000" dirty="0"/>
              <a:t> (</a:t>
            </a:r>
            <a:r>
              <a:rPr lang="es-ES" sz="8000" dirty="0" err="1"/>
              <a:t>estadoEntrada</a:t>
            </a:r>
            <a:r>
              <a:rPr lang="es-ES" sz="8000" dirty="0"/>
              <a:t> == HIGH) {</a:t>
            </a:r>
          </a:p>
          <a:p>
            <a:pPr marL="0" indent="0">
              <a:buNone/>
            </a:pPr>
            <a:r>
              <a:rPr lang="es-ES" sz="8000" dirty="0"/>
              <a:t>    </a:t>
            </a:r>
            <a:r>
              <a:rPr lang="es-ES" sz="8000" dirty="0" err="1"/>
              <a:t>digitalWrite</a:t>
            </a:r>
            <a:r>
              <a:rPr lang="es-ES" sz="8000" dirty="0"/>
              <a:t>(salida, HIGH);  // Enciende el LED</a:t>
            </a:r>
          </a:p>
          <a:p>
            <a:pPr marL="0" indent="0">
              <a:buNone/>
            </a:pPr>
            <a:r>
              <a:rPr lang="es-ES" sz="8000" dirty="0"/>
              <a:t>  } </a:t>
            </a:r>
            <a:r>
              <a:rPr lang="es-ES" sz="8000" dirty="0" err="1"/>
              <a:t>else</a:t>
            </a:r>
            <a:r>
              <a:rPr lang="es-ES" sz="8000" dirty="0"/>
              <a:t> {</a:t>
            </a:r>
          </a:p>
          <a:p>
            <a:pPr marL="0" indent="0">
              <a:buNone/>
            </a:pPr>
            <a:r>
              <a:rPr lang="es-ES" sz="8000" dirty="0"/>
              <a:t>    </a:t>
            </a:r>
            <a:r>
              <a:rPr lang="es-ES" sz="8000" dirty="0" err="1"/>
              <a:t>digitalWrite</a:t>
            </a:r>
            <a:r>
              <a:rPr lang="es-ES" sz="8000" dirty="0"/>
              <a:t>(salida, LOW);   // Apaga el LED</a:t>
            </a:r>
          </a:p>
          <a:p>
            <a:pPr marL="0" indent="0">
              <a:buNone/>
            </a:pPr>
            <a:r>
              <a:rPr lang="es-ES" sz="8000" dirty="0"/>
              <a:t>  }</a:t>
            </a:r>
          </a:p>
          <a:p>
            <a:pPr marL="0" indent="0">
              <a:buNone/>
            </a:pPr>
            <a:r>
              <a:rPr lang="es-ES" sz="8000" dirty="0"/>
              <a:t>}</a:t>
            </a: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688044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720</Words>
  <Application>Microsoft Office PowerPoint</Application>
  <PresentationFormat>Panorámica</PresentationFormat>
  <Paragraphs>88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Wingdings</vt:lpstr>
      <vt:lpstr>Tema de Office</vt:lpstr>
      <vt:lpstr>PLACAS DE DESARROLLO</vt:lpstr>
      <vt:lpstr>Presentación de PowerPoint</vt:lpstr>
      <vt:lpstr>PROGRAMACION CODIGO C++</vt:lpstr>
      <vt:lpstr>PARTES DE UN PROGRAMA</vt:lpstr>
      <vt:lpstr>PARTES DE UN PROGRAMA</vt:lpstr>
      <vt:lpstr>En los siguientes programas identifique las partes…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5</cp:revision>
  <dcterms:created xsi:type="dcterms:W3CDTF">2026-02-03T12:35:48Z</dcterms:created>
  <dcterms:modified xsi:type="dcterms:W3CDTF">2026-02-13T15:50:57Z</dcterms:modified>
</cp:coreProperties>
</file>